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323" r:id="rId3"/>
    <p:sldId id="304" r:id="rId4"/>
    <p:sldId id="345" r:id="rId5"/>
    <p:sldId id="344" r:id="rId6"/>
    <p:sldId id="357" r:id="rId7"/>
    <p:sldId id="360" r:id="rId8"/>
    <p:sldId id="358" r:id="rId9"/>
    <p:sldId id="365" r:id="rId10"/>
    <p:sldId id="359" r:id="rId11"/>
    <p:sldId id="361" r:id="rId12"/>
    <p:sldId id="362" r:id="rId13"/>
    <p:sldId id="363" r:id="rId14"/>
    <p:sldId id="364" r:id="rId15"/>
    <p:sldId id="366" r:id="rId16"/>
    <p:sldId id="367" r:id="rId17"/>
    <p:sldId id="368" r:id="rId18"/>
    <p:sldId id="369" r:id="rId19"/>
    <p:sldId id="370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2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啟倫 洪" initials="啟倫" lastIdx="2" clrIdx="0">
    <p:extLst>
      <p:ext uri="{19B8F6BF-5375-455C-9EA6-DF929625EA0E}">
        <p15:presenceInfo xmlns:p15="http://schemas.microsoft.com/office/powerpoint/2012/main" userId="be6c01fd6302b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FF7C80"/>
    <a:srgbClr val="FFDE53"/>
    <a:srgbClr val="E29700"/>
    <a:srgbClr val="007582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啟倫 洪" userId="be6c01fd6302bf9d" providerId="LiveId" clId="{A212FC00-3AA5-46B0-AF36-69AACF809FEF}"/>
    <pc:docChg chg="addSld modSld">
      <pc:chgData name="啟倫 洪" userId="be6c01fd6302bf9d" providerId="LiveId" clId="{A212FC00-3AA5-46B0-AF36-69AACF809FEF}" dt="2023-03-17T08:21:30.686" v="34" actId="20577"/>
      <pc:docMkLst>
        <pc:docMk/>
      </pc:docMkLst>
      <pc:sldChg chg="modSp mod">
        <pc:chgData name="啟倫 洪" userId="be6c01fd6302bf9d" providerId="LiveId" clId="{A212FC00-3AA5-46B0-AF36-69AACF809FEF}" dt="2023-03-17T08:21:30.686" v="34" actId="20577"/>
        <pc:sldMkLst>
          <pc:docMk/>
          <pc:sldMk cId="3664696408" sldId="323"/>
        </pc:sldMkLst>
        <pc:spChg chg="mod">
          <ac:chgData name="啟倫 洪" userId="be6c01fd6302bf9d" providerId="LiveId" clId="{A212FC00-3AA5-46B0-AF36-69AACF809FEF}" dt="2023-03-17T08:20:02.975" v="5" actId="20577"/>
          <ac:spMkLst>
            <pc:docMk/>
            <pc:sldMk cId="3664696408" sldId="323"/>
            <ac:spMk id="6" creationId="{9474D717-E94E-46F0-A8BF-E798127F3D70}"/>
          </ac:spMkLst>
        </pc:spChg>
        <pc:spChg chg="mod">
          <ac:chgData name="啟倫 洪" userId="be6c01fd6302bf9d" providerId="LiveId" clId="{A212FC00-3AA5-46B0-AF36-69AACF809FEF}" dt="2023-03-17T08:21:30.686" v="34" actId="20577"/>
          <ac:spMkLst>
            <pc:docMk/>
            <pc:sldMk cId="3664696408" sldId="323"/>
            <ac:spMk id="7" creationId="{5DE76AE5-E5FD-4CBC-8CA9-C267A6F409EF}"/>
          </ac:spMkLst>
        </pc:spChg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1873803090" sldId="369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1336653056" sldId="370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1472202584" sldId="372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1952528736" sldId="373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2929438128" sldId="374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2971329988" sldId="375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3155339665" sldId="376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2693231778" sldId="377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948712298" sldId="378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675753660" sldId="379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2092586547" sldId="380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3784134351" sldId="381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2912206225" sldId="382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3801416769" sldId="383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4116904590" sldId="384"/>
        </pc:sldMkLst>
      </pc:sldChg>
      <pc:sldChg chg="add">
        <pc:chgData name="啟倫 洪" userId="be6c01fd6302bf9d" providerId="LiveId" clId="{A212FC00-3AA5-46B0-AF36-69AACF809FEF}" dt="2023-03-17T08:20:53.940" v="6"/>
        <pc:sldMkLst>
          <pc:docMk/>
          <pc:sldMk cId="470782166" sldId="385"/>
        </pc:sldMkLst>
      </pc:sldChg>
    </pc:docChg>
  </pc:docChgLst>
  <pc:docChgLst>
    <pc:chgData name="啟倫 洪" userId="be6c01fd6302bf9d" providerId="LiveId" clId="{E2D7E970-CC6F-4478-ABC4-BE5581C73B46}"/>
    <pc:docChg chg="undo redo custSel addSld delSld modSld sldOrd">
      <pc:chgData name="啟倫 洪" userId="be6c01fd6302bf9d" providerId="LiveId" clId="{E2D7E970-CC6F-4478-ABC4-BE5581C73B46}" dt="2022-10-25T10:17:49.788" v="7494" actId="14100"/>
      <pc:docMkLst>
        <pc:docMk/>
      </pc:docMkLst>
      <pc:sldChg chg="addSp delSp modSp add del mod delAnim modAnim">
        <pc:chgData name="啟倫 洪" userId="be6c01fd6302bf9d" providerId="LiveId" clId="{E2D7E970-CC6F-4478-ABC4-BE5581C73B46}" dt="2022-10-25T06:54:03.472" v="3491" actId="47"/>
        <pc:sldMkLst>
          <pc:docMk/>
          <pc:sldMk cId="3173097966" sldId="257"/>
        </pc:sldMkLst>
        <pc:spChg chg="mod">
          <ac:chgData name="啟倫 洪" userId="be6c01fd6302bf9d" providerId="LiveId" clId="{E2D7E970-CC6F-4478-ABC4-BE5581C73B46}" dt="2022-10-25T05:01:10.308" v="680" actId="20577"/>
          <ac:spMkLst>
            <pc:docMk/>
            <pc:sldMk cId="3173097966" sldId="257"/>
            <ac:spMk id="2" creationId="{00000000-0000-0000-0000-000000000000}"/>
          </ac:spMkLst>
        </pc:spChg>
        <pc:spChg chg="add mod">
          <ac:chgData name="啟倫 洪" userId="be6c01fd6302bf9d" providerId="LiveId" clId="{E2D7E970-CC6F-4478-ABC4-BE5581C73B46}" dt="2022-10-25T05:17:17.692" v="853" actId="1076"/>
          <ac:spMkLst>
            <pc:docMk/>
            <pc:sldMk cId="3173097966" sldId="257"/>
            <ac:spMk id="5" creationId="{290C327F-7E41-4B32-884F-80FC2B1DA8C1}"/>
          </ac:spMkLst>
        </pc:spChg>
        <pc:spChg chg="del">
          <ac:chgData name="啟倫 洪" userId="be6c01fd6302bf9d" providerId="LiveId" clId="{E2D7E970-CC6F-4478-ABC4-BE5581C73B46}" dt="2022-10-25T05:01:30.906" v="684" actId="478"/>
          <ac:spMkLst>
            <pc:docMk/>
            <pc:sldMk cId="3173097966" sldId="257"/>
            <ac:spMk id="6" creationId="{68519CBD-8A14-4734-95A3-7EB90681D14A}"/>
          </ac:spMkLst>
        </pc:spChg>
        <pc:spChg chg="del">
          <ac:chgData name="啟倫 洪" userId="be6c01fd6302bf9d" providerId="LiveId" clId="{E2D7E970-CC6F-4478-ABC4-BE5581C73B46}" dt="2022-10-25T05:01:18.602" v="681" actId="478"/>
          <ac:spMkLst>
            <pc:docMk/>
            <pc:sldMk cId="3173097966" sldId="257"/>
            <ac:spMk id="7" creationId="{0F841D58-DF67-4BBC-9714-4845C445A896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0" creationId="{1FF7A853-5E2C-401E-85E6-D0C887359ED3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1" creationId="{0C3763BD-21F1-4FCE-84FC-AF7631AE9E5F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2" creationId="{49DE6105-8CD7-4F62-A4D2-B8A075579D26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3" creationId="{94DD213A-5583-4A5C-ADBE-E04DB8806910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4" creationId="{0F12A6E2-F6E8-4E4D-8CC2-224D1C285FF6}"/>
          </ac:spMkLst>
        </pc:spChg>
        <pc:spChg chg="add mod">
          <ac:chgData name="啟倫 洪" userId="be6c01fd6302bf9d" providerId="LiveId" clId="{E2D7E970-CC6F-4478-ABC4-BE5581C73B46}" dt="2022-10-25T05:13:08.773" v="779" actId="164"/>
          <ac:spMkLst>
            <pc:docMk/>
            <pc:sldMk cId="3173097966" sldId="257"/>
            <ac:spMk id="15" creationId="{3F78DD2A-5B8D-43E0-9057-CA71E5EEC326}"/>
          </ac:spMkLst>
        </pc:spChg>
        <pc:spChg chg="add mod ord">
          <ac:chgData name="啟倫 洪" userId="be6c01fd6302bf9d" providerId="LiveId" clId="{E2D7E970-CC6F-4478-ABC4-BE5581C73B46}" dt="2022-10-25T05:19:48.733" v="892" actId="207"/>
          <ac:spMkLst>
            <pc:docMk/>
            <pc:sldMk cId="3173097966" sldId="257"/>
            <ac:spMk id="27" creationId="{8BA93E43-0EBE-4D88-9CAC-1DAF8B7619B8}"/>
          </ac:spMkLst>
        </pc:spChg>
        <pc:spChg chg="add mod ord">
          <ac:chgData name="啟倫 洪" userId="be6c01fd6302bf9d" providerId="LiveId" clId="{E2D7E970-CC6F-4478-ABC4-BE5581C73B46}" dt="2022-10-25T05:19:48.733" v="892" actId="207"/>
          <ac:spMkLst>
            <pc:docMk/>
            <pc:sldMk cId="3173097966" sldId="257"/>
            <ac:spMk id="32" creationId="{874FFBAF-5194-45CC-95C6-BEBBA15ED3F1}"/>
          </ac:spMkLst>
        </pc:spChg>
        <pc:spChg chg="add del">
          <ac:chgData name="啟倫 洪" userId="be6c01fd6302bf9d" providerId="LiveId" clId="{E2D7E970-CC6F-4478-ABC4-BE5581C73B46}" dt="2022-10-25T05:15:21.434" v="813" actId="478"/>
          <ac:spMkLst>
            <pc:docMk/>
            <pc:sldMk cId="3173097966" sldId="257"/>
            <ac:spMk id="38" creationId="{31F574E2-B802-4F81-8B93-0DEB587D70CF}"/>
          </ac:spMkLst>
        </pc:spChg>
        <pc:spChg chg="add mod">
          <ac:chgData name="啟倫 洪" userId="be6c01fd6302bf9d" providerId="LiveId" clId="{E2D7E970-CC6F-4478-ABC4-BE5581C73B46}" dt="2022-10-25T05:17:17.692" v="853" actId="1076"/>
          <ac:spMkLst>
            <pc:docMk/>
            <pc:sldMk cId="3173097966" sldId="257"/>
            <ac:spMk id="39" creationId="{4A007917-BEF9-4058-ABEF-0F44CB3B4D83}"/>
          </ac:spMkLst>
        </pc:spChg>
        <pc:spChg chg="add mod">
          <ac:chgData name="啟倫 洪" userId="be6c01fd6302bf9d" providerId="LiveId" clId="{E2D7E970-CC6F-4478-ABC4-BE5581C73B46}" dt="2022-10-25T05:17:17.692" v="853" actId="1076"/>
          <ac:spMkLst>
            <pc:docMk/>
            <pc:sldMk cId="3173097966" sldId="257"/>
            <ac:spMk id="40" creationId="{FF85BE49-BBD3-4F10-B3B0-FB0F4DDCEDE6}"/>
          </ac:spMkLst>
        </pc:spChg>
        <pc:spChg chg="add mod">
          <ac:chgData name="啟倫 洪" userId="be6c01fd6302bf9d" providerId="LiveId" clId="{E2D7E970-CC6F-4478-ABC4-BE5581C73B46}" dt="2022-10-25T05:17:17.692" v="853" actId="1076"/>
          <ac:spMkLst>
            <pc:docMk/>
            <pc:sldMk cId="3173097966" sldId="257"/>
            <ac:spMk id="41" creationId="{1775B156-6374-40B3-8097-2DF938F14FC4}"/>
          </ac:spMkLst>
        </pc:spChg>
        <pc:spChg chg="add mod">
          <ac:chgData name="啟倫 洪" userId="be6c01fd6302bf9d" providerId="LiveId" clId="{E2D7E970-CC6F-4478-ABC4-BE5581C73B46}" dt="2022-10-25T05:17:35.420" v="872" actId="1076"/>
          <ac:spMkLst>
            <pc:docMk/>
            <pc:sldMk cId="3173097966" sldId="257"/>
            <ac:spMk id="45" creationId="{0A098FBD-BF38-4706-A995-B73A1D3C84DC}"/>
          </ac:spMkLst>
        </pc:spChg>
        <pc:grpChg chg="add mod">
          <ac:chgData name="啟倫 洪" userId="be6c01fd6302bf9d" providerId="LiveId" clId="{E2D7E970-CC6F-4478-ABC4-BE5581C73B46}" dt="2022-10-25T05:17:17.692" v="853" actId="1076"/>
          <ac:grpSpMkLst>
            <pc:docMk/>
            <pc:sldMk cId="3173097966" sldId="257"/>
            <ac:grpSpMk id="16" creationId="{1EF939E7-40FF-4F04-85CA-E4D5D2CA4602}"/>
          </ac:grpSpMkLst>
        </pc:grpChg>
        <pc:picChg chg="add mod ord">
          <ac:chgData name="啟倫 洪" userId="be6c01fd6302bf9d" providerId="LiveId" clId="{E2D7E970-CC6F-4478-ABC4-BE5581C73B46}" dt="2022-10-25T05:19:38.025" v="890" actId="167"/>
          <ac:picMkLst>
            <pc:docMk/>
            <pc:sldMk cId="3173097966" sldId="257"/>
            <ac:picMk id="4" creationId="{2D39F594-0324-4064-835C-DEEB1E1E97FC}"/>
          </ac:picMkLst>
        </pc:picChg>
        <pc:picChg chg="add del mod modCrop">
          <ac:chgData name="啟倫 洪" userId="be6c01fd6302bf9d" providerId="LiveId" clId="{E2D7E970-CC6F-4478-ABC4-BE5581C73B46}" dt="2022-10-25T05:11:15.217" v="697" actId="478"/>
          <ac:picMkLst>
            <pc:docMk/>
            <pc:sldMk cId="3173097966" sldId="257"/>
            <ac:picMk id="9" creationId="{CD5EB94D-9265-4872-81B8-815ACCED61A5}"/>
          </ac:picMkLst>
        </pc:picChg>
        <pc:picChg chg="add mod">
          <ac:chgData name="啟倫 洪" userId="be6c01fd6302bf9d" providerId="LiveId" clId="{E2D7E970-CC6F-4478-ABC4-BE5581C73B46}" dt="2022-10-25T05:17:56.547" v="876" actId="1076"/>
          <ac:picMkLst>
            <pc:docMk/>
            <pc:sldMk cId="3173097966" sldId="257"/>
            <ac:picMk id="48" creationId="{5B1CC537-7C71-4A1E-B561-AC28EB8BFE44}"/>
          </ac:picMkLst>
        </pc:picChg>
        <pc:cxnChg chg="add del mod">
          <ac:chgData name="啟倫 洪" userId="be6c01fd6302bf9d" providerId="LiveId" clId="{E2D7E970-CC6F-4478-ABC4-BE5581C73B46}" dt="2022-10-25T05:13:22.435" v="783" actId="478"/>
          <ac:cxnSpMkLst>
            <pc:docMk/>
            <pc:sldMk cId="3173097966" sldId="257"/>
            <ac:cxnSpMk id="18" creationId="{8B46778B-BC74-4364-A07D-E0BD13ED2044}"/>
          </ac:cxnSpMkLst>
        </pc:cxnChg>
        <pc:cxnChg chg="add mod">
          <ac:chgData name="啟倫 洪" userId="be6c01fd6302bf9d" providerId="LiveId" clId="{E2D7E970-CC6F-4478-ABC4-BE5581C73B46}" dt="2022-10-25T05:17:17.692" v="853" actId="1076"/>
          <ac:cxnSpMkLst>
            <pc:docMk/>
            <pc:sldMk cId="3173097966" sldId="257"/>
            <ac:cxnSpMk id="20" creationId="{8299F315-7A16-4B4F-991A-9068669777A1}"/>
          </ac:cxnSpMkLst>
        </pc:cxnChg>
        <pc:cxnChg chg="add del mod">
          <ac:chgData name="啟倫 洪" userId="be6c01fd6302bf9d" providerId="LiveId" clId="{E2D7E970-CC6F-4478-ABC4-BE5581C73B46}" dt="2022-10-25T05:13:47.531" v="787" actId="11529"/>
          <ac:cxnSpMkLst>
            <pc:docMk/>
            <pc:sldMk cId="3173097966" sldId="257"/>
            <ac:cxnSpMk id="22" creationId="{D8365566-F845-4227-8B4E-62BDE3AA7213}"/>
          </ac:cxnSpMkLst>
        </pc:cxnChg>
        <pc:cxnChg chg="add mod ord">
          <ac:chgData name="啟倫 洪" userId="be6c01fd6302bf9d" providerId="LiveId" clId="{E2D7E970-CC6F-4478-ABC4-BE5581C73B46}" dt="2022-10-25T05:17:17.692" v="853" actId="1076"/>
          <ac:cxnSpMkLst>
            <pc:docMk/>
            <pc:sldMk cId="3173097966" sldId="257"/>
            <ac:cxnSpMk id="24" creationId="{42AED5E3-5BE2-4C0B-9C1C-5BA40BC322AB}"/>
          </ac:cxnSpMkLst>
        </pc:cxnChg>
        <pc:cxnChg chg="add mod">
          <ac:chgData name="啟倫 洪" userId="be6c01fd6302bf9d" providerId="LiveId" clId="{E2D7E970-CC6F-4478-ABC4-BE5581C73B46}" dt="2022-10-25T05:17:17.692" v="853" actId="1076"/>
          <ac:cxnSpMkLst>
            <pc:docMk/>
            <pc:sldMk cId="3173097966" sldId="257"/>
            <ac:cxnSpMk id="35" creationId="{E3701641-E44C-4B87-980D-F45DF1578FFD}"/>
          </ac:cxnSpMkLst>
        </pc:cxnChg>
        <pc:cxnChg chg="add mod">
          <ac:chgData name="啟倫 洪" userId="be6c01fd6302bf9d" providerId="LiveId" clId="{E2D7E970-CC6F-4478-ABC4-BE5581C73B46}" dt="2022-10-25T05:17:17.692" v="853" actId="1076"/>
          <ac:cxnSpMkLst>
            <pc:docMk/>
            <pc:sldMk cId="3173097966" sldId="257"/>
            <ac:cxnSpMk id="43" creationId="{3F9BD8A9-892C-4075-A7CC-312BD29BDD2B}"/>
          </ac:cxnSpMkLst>
        </pc:cxnChg>
        <pc:cxnChg chg="add del mod">
          <ac:chgData name="啟倫 洪" userId="be6c01fd6302bf9d" providerId="LiveId" clId="{E2D7E970-CC6F-4478-ABC4-BE5581C73B46}" dt="2022-10-25T05:17:33.139" v="871" actId="478"/>
          <ac:cxnSpMkLst>
            <pc:docMk/>
            <pc:sldMk cId="3173097966" sldId="257"/>
            <ac:cxnSpMk id="46" creationId="{E6D4B385-D574-4FA9-A2B4-0B0CB35EF821}"/>
          </ac:cxnSpMkLst>
        </pc:cxnChg>
      </pc:sldChg>
      <pc:sldChg chg="modSp mod">
        <pc:chgData name="啟倫 洪" userId="be6c01fd6302bf9d" providerId="LiveId" clId="{E2D7E970-CC6F-4478-ABC4-BE5581C73B46}" dt="2022-10-25T04:32:26.748" v="13" actId="20577"/>
        <pc:sldMkLst>
          <pc:docMk/>
          <pc:sldMk cId="1589040828" sldId="304"/>
        </pc:sldMkLst>
        <pc:spChg chg="mod">
          <ac:chgData name="啟倫 洪" userId="be6c01fd6302bf9d" providerId="LiveId" clId="{E2D7E970-CC6F-4478-ABC4-BE5581C73B46}" dt="2022-10-25T04:32:26.748" v="13" actId="20577"/>
          <ac:spMkLst>
            <pc:docMk/>
            <pc:sldMk cId="1589040828" sldId="304"/>
            <ac:spMk id="2" creationId="{26B835A9-11D9-4C60-B757-7517CE14435C}"/>
          </ac:spMkLst>
        </pc:spChg>
      </pc:sldChg>
      <pc:sldChg chg="addSp delSp modSp del mod">
        <pc:chgData name="啟倫 洪" userId="be6c01fd6302bf9d" providerId="LiveId" clId="{E2D7E970-CC6F-4478-ABC4-BE5581C73B46}" dt="2022-10-25T08:32:18.205" v="5437" actId="47"/>
        <pc:sldMkLst>
          <pc:docMk/>
          <pc:sldMk cId="2227454484" sldId="333"/>
        </pc:sldMkLst>
        <pc:spChg chg="mod">
          <ac:chgData name="啟倫 洪" userId="be6c01fd6302bf9d" providerId="LiveId" clId="{E2D7E970-CC6F-4478-ABC4-BE5581C73B46}" dt="2022-10-25T08:28:17.759" v="5436" actId="20577"/>
          <ac:spMkLst>
            <pc:docMk/>
            <pc:sldMk cId="2227454484" sldId="333"/>
            <ac:spMk id="2" creationId="{00000000-0000-0000-0000-000000000000}"/>
          </ac:spMkLst>
        </pc:spChg>
        <pc:spChg chg="del">
          <ac:chgData name="啟倫 洪" userId="be6c01fd6302bf9d" providerId="LiveId" clId="{E2D7E970-CC6F-4478-ABC4-BE5581C73B46}" dt="2022-10-25T08:27:56.407" v="5407" actId="478"/>
          <ac:spMkLst>
            <pc:docMk/>
            <pc:sldMk cId="2227454484" sldId="333"/>
            <ac:spMk id="5" creationId="{B53684F8-F479-4005-9949-161830522928}"/>
          </ac:spMkLst>
        </pc:spChg>
        <pc:spChg chg="del">
          <ac:chgData name="啟倫 洪" userId="be6c01fd6302bf9d" providerId="LiveId" clId="{E2D7E970-CC6F-4478-ABC4-BE5581C73B46}" dt="2022-10-25T08:28:08.837" v="5412" actId="478"/>
          <ac:spMkLst>
            <pc:docMk/>
            <pc:sldMk cId="2227454484" sldId="333"/>
            <ac:spMk id="15" creationId="{BAB6B509-2875-4F5E-9DF3-A4F94A5ABBE7}"/>
          </ac:spMkLst>
        </pc:spChg>
        <pc:spChg chg="del">
          <ac:chgData name="啟倫 洪" userId="be6c01fd6302bf9d" providerId="LiveId" clId="{E2D7E970-CC6F-4478-ABC4-BE5581C73B46}" dt="2022-10-25T08:27:56.407" v="5407" actId="478"/>
          <ac:spMkLst>
            <pc:docMk/>
            <pc:sldMk cId="2227454484" sldId="333"/>
            <ac:spMk id="17" creationId="{34649E69-CB89-49AF-B1A8-F9D6E09DD8FE}"/>
          </ac:spMkLst>
        </pc:spChg>
        <pc:spChg chg="del">
          <ac:chgData name="啟倫 洪" userId="be6c01fd6302bf9d" providerId="LiveId" clId="{E2D7E970-CC6F-4478-ABC4-BE5581C73B46}" dt="2022-10-25T08:27:56.407" v="5407" actId="478"/>
          <ac:spMkLst>
            <pc:docMk/>
            <pc:sldMk cId="2227454484" sldId="333"/>
            <ac:spMk id="18" creationId="{3E858F13-0CCB-48E5-A23F-267B9D6FA73E}"/>
          </ac:spMkLst>
        </pc:spChg>
        <pc:spChg chg="del">
          <ac:chgData name="啟倫 洪" userId="be6c01fd6302bf9d" providerId="LiveId" clId="{E2D7E970-CC6F-4478-ABC4-BE5581C73B46}" dt="2022-10-25T08:28:06.110" v="5411" actId="478"/>
          <ac:spMkLst>
            <pc:docMk/>
            <pc:sldMk cId="2227454484" sldId="333"/>
            <ac:spMk id="41" creationId="{24C2AFEE-F965-4821-97CC-112C444D7A50}"/>
          </ac:spMkLst>
        </pc:spChg>
        <pc:spChg chg="del">
          <ac:chgData name="啟倫 洪" userId="be6c01fd6302bf9d" providerId="LiveId" clId="{E2D7E970-CC6F-4478-ABC4-BE5581C73B46}" dt="2022-10-25T08:28:06.110" v="5411" actId="478"/>
          <ac:spMkLst>
            <pc:docMk/>
            <pc:sldMk cId="2227454484" sldId="333"/>
            <ac:spMk id="46" creationId="{534043D9-ED5A-4FE4-B02E-060788C45360}"/>
          </ac:spMkLst>
        </pc:spChg>
        <pc:spChg chg="del">
          <ac:chgData name="啟倫 洪" userId="be6c01fd6302bf9d" providerId="LiveId" clId="{E2D7E970-CC6F-4478-ABC4-BE5581C73B46}" dt="2022-10-25T08:28:06.110" v="5411" actId="478"/>
          <ac:spMkLst>
            <pc:docMk/>
            <pc:sldMk cId="2227454484" sldId="333"/>
            <ac:spMk id="51" creationId="{7C9B5426-9FC1-48EA-864B-7CAEBE7E0783}"/>
          </ac:spMkLst>
        </pc:spChg>
        <pc:spChg chg="del">
          <ac:chgData name="啟倫 洪" userId="be6c01fd6302bf9d" providerId="LiveId" clId="{E2D7E970-CC6F-4478-ABC4-BE5581C73B46}" dt="2022-10-25T08:28:06.110" v="5411" actId="478"/>
          <ac:spMkLst>
            <pc:docMk/>
            <pc:sldMk cId="2227454484" sldId="333"/>
            <ac:spMk id="52" creationId="{713DB859-EA70-4AFC-BE09-DF741281BB33}"/>
          </ac:spMkLst>
        </pc:spChg>
        <pc:picChg chg="add mod">
          <ac:chgData name="啟倫 洪" userId="be6c01fd6302bf9d" providerId="LiveId" clId="{E2D7E970-CC6F-4478-ABC4-BE5581C73B46}" dt="2022-10-25T08:28:02.664" v="5410" actId="1076"/>
          <ac:picMkLst>
            <pc:docMk/>
            <pc:sldMk cId="2227454484" sldId="333"/>
            <ac:picMk id="12" creationId="{EB736C15-541D-414A-B107-159D23BD53F4}"/>
          </ac:picMkLst>
        </pc:picChg>
        <pc:picChg chg="del">
          <ac:chgData name="啟倫 洪" userId="be6c01fd6302bf9d" providerId="LiveId" clId="{E2D7E970-CC6F-4478-ABC4-BE5581C73B46}" dt="2022-10-25T08:27:54.174" v="5406" actId="478"/>
          <ac:picMkLst>
            <pc:docMk/>
            <pc:sldMk cId="2227454484" sldId="333"/>
            <ac:picMk id="14" creationId="{432AC99B-5FB4-4B80-9FB2-490A9E87158C}"/>
          </ac:picMkLst>
        </pc:picChg>
      </pc:sldChg>
      <pc:sldChg chg="addSp delSp modSp del mod">
        <pc:chgData name="啟倫 洪" userId="be6c01fd6302bf9d" providerId="LiveId" clId="{E2D7E970-CC6F-4478-ABC4-BE5581C73B46}" dt="2022-10-25T08:32:18.205" v="5437" actId="47"/>
        <pc:sldMkLst>
          <pc:docMk/>
          <pc:sldMk cId="3194112022" sldId="338"/>
        </pc:sldMkLst>
        <pc:picChg chg="add del mod">
          <ac:chgData name="啟倫 洪" userId="be6c01fd6302bf9d" providerId="LiveId" clId="{E2D7E970-CC6F-4478-ABC4-BE5581C73B46}" dt="2022-10-25T08:27:50.857" v="5404" actId="22"/>
          <ac:picMkLst>
            <pc:docMk/>
            <pc:sldMk cId="3194112022" sldId="338"/>
            <ac:picMk id="4" creationId="{F47087D8-52D9-441F-9576-8A235DCAA705}"/>
          </ac:picMkLst>
        </pc:picChg>
        <pc:picChg chg="add del">
          <ac:chgData name="啟倫 洪" userId="be6c01fd6302bf9d" providerId="LiveId" clId="{E2D7E970-CC6F-4478-ABC4-BE5581C73B46}" dt="2022-10-25T08:27:51.241" v="5405" actId="478"/>
          <ac:picMkLst>
            <pc:docMk/>
            <pc:sldMk cId="3194112022" sldId="338"/>
            <ac:picMk id="5" creationId="{D44CA8E8-4B98-4371-96F8-2C543A708A44}"/>
          </ac:picMkLst>
        </pc:picChg>
      </pc:sldChg>
      <pc:sldChg chg="addSp modSp mod ord modAnim">
        <pc:chgData name="啟倫 洪" userId="be6c01fd6302bf9d" providerId="LiveId" clId="{E2D7E970-CC6F-4478-ABC4-BE5581C73B46}" dt="2022-10-25T06:30:25.860" v="2407"/>
        <pc:sldMkLst>
          <pc:docMk/>
          <pc:sldMk cId="1286614427" sldId="344"/>
        </pc:sldMkLst>
        <pc:spChg chg="mod">
          <ac:chgData name="啟倫 洪" userId="be6c01fd6302bf9d" providerId="LiveId" clId="{E2D7E970-CC6F-4478-ABC4-BE5581C73B46}" dt="2022-10-25T05:24:40.992" v="960" actId="20577"/>
          <ac:spMkLst>
            <pc:docMk/>
            <pc:sldMk cId="1286614427" sldId="344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5:29:38.085" v="1286" actId="20577"/>
          <ac:spMkLst>
            <pc:docMk/>
            <pc:sldMk cId="1286614427" sldId="344"/>
            <ac:spMk id="6" creationId="{68519CBD-8A14-4734-95A3-7EB90681D14A}"/>
          </ac:spMkLst>
        </pc:spChg>
        <pc:spChg chg="mod">
          <ac:chgData name="啟倫 洪" userId="be6c01fd6302bf9d" providerId="LiveId" clId="{E2D7E970-CC6F-4478-ABC4-BE5581C73B46}" dt="2022-10-25T05:28:31.493" v="1109" actId="20577"/>
          <ac:spMkLst>
            <pc:docMk/>
            <pc:sldMk cId="1286614427" sldId="344"/>
            <ac:spMk id="7" creationId="{0F841D58-DF67-4BBC-9714-4845C445A896}"/>
          </ac:spMkLst>
        </pc:spChg>
        <pc:picChg chg="add mod">
          <ac:chgData name="啟倫 洪" userId="be6c01fd6302bf9d" providerId="LiveId" clId="{E2D7E970-CC6F-4478-ABC4-BE5581C73B46}" dt="2022-10-25T05:32:41.392" v="1294" actId="14100"/>
          <ac:picMkLst>
            <pc:docMk/>
            <pc:sldMk cId="1286614427" sldId="344"/>
            <ac:picMk id="4" creationId="{B3198C3B-1AB8-49CD-AB6A-FEB4BECDAE27}"/>
          </ac:picMkLst>
        </pc:picChg>
        <pc:picChg chg="add mod">
          <ac:chgData name="啟倫 洪" userId="be6c01fd6302bf9d" providerId="LiveId" clId="{E2D7E970-CC6F-4478-ABC4-BE5581C73B46}" dt="2022-10-25T05:28:44.403" v="1114" actId="1076"/>
          <ac:picMkLst>
            <pc:docMk/>
            <pc:sldMk cId="1286614427" sldId="344"/>
            <ac:picMk id="5" creationId="{2984366D-AE07-4552-BF0B-40D4D9BA3FB4}"/>
          </ac:picMkLst>
        </pc:picChg>
        <pc:picChg chg="add mod">
          <ac:chgData name="啟倫 洪" userId="be6c01fd6302bf9d" providerId="LiveId" clId="{E2D7E970-CC6F-4478-ABC4-BE5581C73B46}" dt="2022-10-25T05:30:00.742" v="1288" actId="1076"/>
          <ac:picMkLst>
            <pc:docMk/>
            <pc:sldMk cId="1286614427" sldId="344"/>
            <ac:picMk id="8" creationId="{DD187D17-3571-4A06-9C61-B7A6FC4E7445}"/>
          </ac:picMkLst>
        </pc:picChg>
        <pc:picChg chg="add mod modCrop">
          <ac:chgData name="啟倫 洪" userId="be6c01fd6302bf9d" providerId="LiveId" clId="{E2D7E970-CC6F-4478-ABC4-BE5581C73B46}" dt="2022-10-25T05:34:18.290" v="1307" actId="1076"/>
          <ac:picMkLst>
            <pc:docMk/>
            <pc:sldMk cId="1286614427" sldId="344"/>
            <ac:picMk id="12" creationId="{C7E417E8-C88D-4F42-A01A-CB396E37F931}"/>
          </ac:picMkLst>
        </pc:picChg>
        <pc:cxnChg chg="add mod">
          <ac:chgData name="啟倫 洪" userId="be6c01fd6302bf9d" providerId="LiveId" clId="{E2D7E970-CC6F-4478-ABC4-BE5581C73B46}" dt="2022-10-25T05:32:57.866" v="1297" actId="1582"/>
          <ac:cxnSpMkLst>
            <pc:docMk/>
            <pc:sldMk cId="1286614427" sldId="344"/>
            <ac:cxnSpMk id="10" creationId="{D20DF739-E00B-4A30-A9B3-03DA20E5B567}"/>
          </ac:cxnSpMkLst>
        </pc:cxnChg>
        <pc:cxnChg chg="add mod">
          <ac:chgData name="啟倫 洪" userId="be6c01fd6302bf9d" providerId="LiveId" clId="{E2D7E970-CC6F-4478-ABC4-BE5581C73B46}" dt="2022-10-25T05:34:41.940" v="1314" actId="14100"/>
          <ac:cxnSpMkLst>
            <pc:docMk/>
            <pc:sldMk cId="1286614427" sldId="344"/>
            <ac:cxnSpMk id="13" creationId="{6F2172B1-B6FA-40ED-81E4-9685DF2F5490}"/>
          </ac:cxnSpMkLst>
        </pc:cxnChg>
      </pc:sldChg>
      <pc:sldChg chg="addSp delSp modSp mod">
        <pc:chgData name="啟倫 洪" userId="be6c01fd6302bf9d" providerId="LiveId" clId="{E2D7E970-CC6F-4478-ABC4-BE5581C73B46}" dt="2022-10-25T06:07:38.917" v="2132" actId="207"/>
        <pc:sldMkLst>
          <pc:docMk/>
          <pc:sldMk cId="3525818867" sldId="345"/>
        </pc:sldMkLst>
        <pc:spChg chg="mod">
          <ac:chgData name="啟倫 洪" userId="be6c01fd6302bf9d" providerId="LiveId" clId="{E2D7E970-CC6F-4478-ABC4-BE5581C73B46}" dt="2022-10-25T04:36:53.028" v="14"/>
          <ac:spMkLst>
            <pc:docMk/>
            <pc:sldMk cId="3525818867" sldId="345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4:43:02.604" v="17" actId="20577"/>
          <ac:spMkLst>
            <pc:docMk/>
            <pc:sldMk cId="3525818867" sldId="345"/>
            <ac:spMk id="6" creationId="{68519CBD-8A14-4734-95A3-7EB90681D14A}"/>
          </ac:spMkLst>
        </pc:spChg>
        <pc:spChg chg="mod">
          <ac:chgData name="啟倫 洪" userId="be6c01fd6302bf9d" providerId="LiveId" clId="{E2D7E970-CC6F-4478-ABC4-BE5581C73B46}" dt="2022-10-25T04:50:37.151" v="234" actId="207"/>
          <ac:spMkLst>
            <pc:docMk/>
            <pc:sldMk cId="3525818867" sldId="345"/>
            <ac:spMk id="31" creationId="{952AB18D-595E-4DF1-A896-8630A13245B8}"/>
          </ac:spMkLst>
        </pc:spChg>
        <pc:spChg chg="add mod">
          <ac:chgData name="啟倫 洪" userId="be6c01fd6302bf9d" providerId="LiveId" clId="{E2D7E970-CC6F-4478-ABC4-BE5581C73B46}" dt="2022-10-25T04:52:56.635" v="324" actId="1076"/>
          <ac:spMkLst>
            <pc:docMk/>
            <pc:sldMk cId="3525818867" sldId="345"/>
            <ac:spMk id="35" creationId="{207CBF1C-CDD4-4640-958D-0534FF3A06A8}"/>
          </ac:spMkLst>
        </pc:spChg>
        <pc:spChg chg="add mod">
          <ac:chgData name="啟倫 洪" userId="be6c01fd6302bf9d" providerId="LiveId" clId="{E2D7E970-CC6F-4478-ABC4-BE5581C73B46}" dt="2022-10-25T04:52:56.635" v="324" actId="1076"/>
          <ac:spMkLst>
            <pc:docMk/>
            <pc:sldMk cId="3525818867" sldId="345"/>
            <ac:spMk id="36" creationId="{1B757F2C-9988-42FC-8A5C-48E0AB2CFE78}"/>
          </ac:spMkLst>
        </pc:spChg>
        <pc:spChg chg="add mod">
          <ac:chgData name="啟倫 洪" userId="be6c01fd6302bf9d" providerId="LiveId" clId="{E2D7E970-CC6F-4478-ABC4-BE5581C73B46}" dt="2022-10-25T04:53:18.552" v="339" actId="1076"/>
          <ac:spMkLst>
            <pc:docMk/>
            <pc:sldMk cId="3525818867" sldId="345"/>
            <ac:spMk id="37" creationId="{DD1EBA69-FB86-45FB-A3DD-7B536FA14F1B}"/>
          </ac:spMkLst>
        </pc:spChg>
        <pc:spChg chg="add mod">
          <ac:chgData name="啟倫 洪" userId="be6c01fd6302bf9d" providerId="LiveId" clId="{E2D7E970-CC6F-4478-ABC4-BE5581C73B46}" dt="2022-10-25T04:53:30.657" v="356" actId="20577"/>
          <ac:spMkLst>
            <pc:docMk/>
            <pc:sldMk cId="3525818867" sldId="345"/>
            <ac:spMk id="38" creationId="{C1A7804A-F2B8-47BE-A70A-DFDAA60585F3}"/>
          </ac:spMkLst>
        </pc:spChg>
        <pc:spChg chg="add mod">
          <ac:chgData name="啟倫 洪" userId="be6c01fd6302bf9d" providerId="LiveId" clId="{E2D7E970-CC6F-4478-ABC4-BE5581C73B46}" dt="2022-10-25T04:55:07.172" v="436" actId="14100"/>
          <ac:spMkLst>
            <pc:docMk/>
            <pc:sldMk cId="3525818867" sldId="345"/>
            <ac:spMk id="39" creationId="{A60D4D39-4360-44A9-B9C1-B5633645C89F}"/>
          </ac:spMkLst>
        </pc:spChg>
        <pc:spChg chg="add mod">
          <ac:chgData name="啟倫 洪" userId="be6c01fd6302bf9d" providerId="LiveId" clId="{E2D7E970-CC6F-4478-ABC4-BE5581C73B46}" dt="2022-10-25T04:56:06.683" v="493" actId="14100"/>
          <ac:spMkLst>
            <pc:docMk/>
            <pc:sldMk cId="3525818867" sldId="345"/>
            <ac:spMk id="40" creationId="{5C5DB440-C23E-4B14-944D-4854EE1847FE}"/>
          </ac:spMkLst>
        </pc:spChg>
        <pc:spChg chg="add mod">
          <ac:chgData name="啟倫 洪" userId="be6c01fd6302bf9d" providerId="LiveId" clId="{E2D7E970-CC6F-4478-ABC4-BE5581C73B46}" dt="2022-10-25T04:54:58.911" v="435" actId="1076"/>
          <ac:spMkLst>
            <pc:docMk/>
            <pc:sldMk cId="3525818867" sldId="345"/>
            <ac:spMk id="41" creationId="{318BACED-3DC3-4600-8A2D-7FA107A9F7EE}"/>
          </ac:spMkLst>
        </pc:spChg>
        <pc:spChg chg="add mod">
          <ac:chgData name="啟倫 洪" userId="be6c01fd6302bf9d" providerId="LiveId" clId="{E2D7E970-CC6F-4478-ABC4-BE5581C73B46}" dt="2022-10-25T04:58:19.789" v="637" actId="1076"/>
          <ac:spMkLst>
            <pc:docMk/>
            <pc:sldMk cId="3525818867" sldId="345"/>
            <ac:spMk id="42" creationId="{9153971D-B4F4-45AB-942D-EF5BBB69A57D}"/>
          </ac:spMkLst>
        </pc:spChg>
        <pc:spChg chg="add mod">
          <ac:chgData name="啟倫 洪" userId="be6c01fd6302bf9d" providerId="LiveId" clId="{E2D7E970-CC6F-4478-ABC4-BE5581C73B46}" dt="2022-10-25T06:07:38.917" v="2132" actId="207"/>
          <ac:spMkLst>
            <pc:docMk/>
            <pc:sldMk cId="3525818867" sldId="345"/>
            <ac:spMk id="43" creationId="{2DDCD730-09DF-42AE-9DC3-C4E15CADAC0B}"/>
          </ac:spMkLst>
        </pc:spChg>
        <pc:spChg chg="add mod">
          <ac:chgData name="啟倫 洪" userId="be6c01fd6302bf9d" providerId="LiveId" clId="{E2D7E970-CC6F-4478-ABC4-BE5581C73B46}" dt="2022-10-25T04:58:35.900" v="645" actId="1076"/>
          <ac:spMkLst>
            <pc:docMk/>
            <pc:sldMk cId="3525818867" sldId="345"/>
            <ac:spMk id="44" creationId="{C910E26D-DF0D-4967-8AD1-0BD0609DEF90}"/>
          </ac:spMkLst>
        </pc:spChg>
        <pc:spChg chg="add mod">
          <ac:chgData name="啟倫 洪" userId="be6c01fd6302bf9d" providerId="LiveId" clId="{E2D7E970-CC6F-4478-ABC4-BE5581C73B46}" dt="2022-10-25T04:58:41.052" v="647" actId="1076"/>
          <ac:spMkLst>
            <pc:docMk/>
            <pc:sldMk cId="3525818867" sldId="345"/>
            <ac:spMk id="45" creationId="{1714C6B9-5C4E-4224-9EDE-B15F2CBC49BB}"/>
          </ac:spMkLst>
        </pc:spChg>
        <pc:grpChg chg="del">
          <ac:chgData name="啟倫 洪" userId="be6c01fd6302bf9d" providerId="LiveId" clId="{E2D7E970-CC6F-4478-ABC4-BE5581C73B46}" dt="2022-10-25T04:41:22.155" v="15" actId="478"/>
          <ac:grpSpMkLst>
            <pc:docMk/>
            <pc:sldMk cId="3525818867" sldId="345"/>
            <ac:grpSpMk id="3" creationId="{6E7CF81F-3DE3-46AE-BBFD-A9B6AF449B21}"/>
          </ac:grpSpMkLst>
        </pc:grpChg>
        <pc:grpChg chg="add del mod">
          <ac:chgData name="啟倫 洪" userId="be6c01fd6302bf9d" providerId="LiveId" clId="{E2D7E970-CC6F-4478-ABC4-BE5581C73B46}" dt="2022-10-25T04:57:29.988" v="562" actId="165"/>
          <ac:grpSpMkLst>
            <pc:docMk/>
            <pc:sldMk cId="3525818867" sldId="345"/>
            <ac:grpSpMk id="34" creationId="{8A21CBE2-D786-4595-8E22-B0658342280B}"/>
          </ac:grpSpMkLst>
        </pc:grpChg>
        <pc:picChg chg="add mod topLvl">
          <ac:chgData name="啟倫 洪" userId="be6c01fd6302bf9d" providerId="LiveId" clId="{E2D7E970-CC6F-4478-ABC4-BE5581C73B46}" dt="2022-10-25T04:57:29.988" v="562" actId="165"/>
          <ac:picMkLst>
            <pc:docMk/>
            <pc:sldMk cId="3525818867" sldId="345"/>
            <ac:picMk id="7" creationId="{C158E562-CD44-4451-9E22-4F69F042EDE8}"/>
          </ac:picMkLst>
        </pc:picChg>
        <pc:picChg chg="add mod topLvl modCrop">
          <ac:chgData name="啟倫 洪" userId="be6c01fd6302bf9d" providerId="LiveId" clId="{E2D7E970-CC6F-4478-ABC4-BE5581C73B46}" dt="2022-10-25T04:57:29.988" v="562" actId="165"/>
          <ac:picMkLst>
            <pc:docMk/>
            <pc:sldMk cId="3525818867" sldId="345"/>
            <ac:picMk id="33" creationId="{0F387BA6-E6D8-4FE8-9BA1-DD11AC263413}"/>
          </ac:picMkLst>
        </pc:picChg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3848635484" sldId="346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2647083131" sldId="347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1817739096" sldId="348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3814267656" sldId="350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2212173935" sldId="351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1430413222" sldId="352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3053620628" sldId="353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2905447521" sldId="354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3221399758" sldId="355"/>
        </pc:sldMkLst>
      </pc:sldChg>
      <pc:sldChg chg="del">
        <pc:chgData name="啟倫 洪" userId="be6c01fd6302bf9d" providerId="LiveId" clId="{E2D7E970-CC6F-4478-ABC4-BE5581C73B46}" dt="2022-10-25T08:32:18.205" v="5437" actId="47"/>
        <pc:sldMkLst>
          <pc:docMk/>
          <pc:sldMk cId="1948718498" sldId="356"/>
        </pc:sldMkLst>
      </pc:sldChg>
      <pc:sldChg chg="addSp delSp modSp add mod ord addAnim delAnim modAnim">
        <pc:chgData name="啟倫 洪" userId="be6c01fd6302bf9d" providerId="LiveId" clId="{E2D7E970-CC6F-4478-ABC4-BE5581C73B46}" dt="2022-10-25T06:59:54.316" v="3807" actId="21"/>
        <pc:sldMkLst>
          <pc:docMk/>
          <pc:sldMk cId="1852884476" sldId="357"/>
        </pc:sldMkLst>
        <pc:spChg chg="mod">
          <ac:chgData name="啟倫 洪" userId="be6c01fd6302bf9d" providerId="LiveId" clId="{E2D7E970-CC6F-4478-ABC4-BE5581C73B46}" dt="2022-10-25T05:22:33.268" v="936" actId="20577"/>
          <ac:spMkLst>
            <pc:docMk/>
            <pc:sldMk cId="1852884476" sldId="357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5:47:16.763" v="1724" actId="6549"/>
          <ac:spMkLst>
            <pc:docMk/>
            <pc:sldMk cId="1852884476" sldId="357"/>
            <ac:spMk id="6" creationId="{68519CBD-8A14-4734-95A3-7EB90681D14A}"/>
          </ac:spMkLst>
        </pc:spChg>
        <pc:spChg chg="add del mod">
          <ac:chgData name="啟倫 洪" userId="be6c01fd6302bf9d" providerId="LiveId" clId="{E2D7E970-CC6F-4478-ABC4-BE5581C73B46}" dt="2022-10-25T05:55:27.129" v="1737" actId="478"/>
          <ac:spMkLst>
            <pc:docMk/>
            <pc:sldMk cId="1852884476" sldId="357"/>
            <ac:spMk id="18" creationId="{3AEA8360-7016-4727-933E-4C0C59DCC242}"/>
          </ac:spMkLst>
        </pc:spChg>
        <pc:spChg chg="add mod">
          <ac:chgData name="啟倫 洪" userId="be6c01fd6302bf9d" providerId="LiveId" clId="{E2D7E970-CC6F-4478-ABC4-BE5581C73B46}" dt="2022-10-25T05:58:23.339" v="2107" actId="207"/>
          <ac:spMkLst>
            <pc:docMk/>
            <pc:sldMk cId="1852884476" sldId="357"/>
            <ac:spMk id="19" creationId="{DEDFAFB3-B375-4206-8C81-AB4DBD575E4F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21" creationId="{27A916BE-7B11-4D47-8C05-4AEC6AC689BB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25" creationId="{BB12826C-A04F-422B-B084-6A7BEE5954CB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28" creationId="{34E6FF78-09E2-4BAC-9480-8C5778BD0960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1" creationId="{952AB18D-595E-4DF1-A896-8630A13245B8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32" creationId="{4337E365-7932-46C6-A252-2220CFE1DB9D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5" creationId="{207CBF1C-CDD4-4640-958D-0534FF3A06A8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6" creationId="{1B757F2C-9988-42FC-8A5C-48E0AB2CFE78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7" creationId="{DD1EBA69-FB86-45FB-A3DD-7B536FA14F1B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8" creationId="{C1A7804A-F2B8-47BE-A70A-DFDAA60585F3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39" creationId="{A60D4D39-4360-44A9-B9C1-B5633645C89F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0" creationId="{5C5DB440-C23E-4B14-944D-4854EE1847FE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1" creationId="{318BACED-3DC3-4600-8A2D-7FA107A9F7EE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2" creationId="{9153971D-B4F4-45AB-942D-EF5BBB69A57D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3" creationId="{2DDCD730-09DF-42AE-9DC3-C4E15CADAC0B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4" creationId="{C910E26D-DF0D-4967-8AD1-0BD0609DEF90}"/>
          </ac:spMkLst>
        </pc:spChg>
        <pc:spChg chg="del">
          <ac:chgData name="啟倫 洪" userId="be6c01fd6302bf9d" providerId="LiveId" clId="{E2D7E970-CC6F-4478-ABC4-BE5581C73B46}" dt="2022-10-25T05:47:25.438" v="1725" actId="478"/>
          <ac:spMkLst>
            <pc:docMk/>
            <pc:sldMk cId="1852884476" sldId="357"/>
            <ac:spMk id="45" creationId="{1714C6B9-5C4E-4224-9EDE-B15F2CBC49BB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46" creationId="{50BDD594-B134-433B-89A4-B58F1FBE81EE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49" creationId="{521819B1-244B-46A6-9863-EDD33B79646B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52" creationId="{2A090163-9039-4546-BB73-EE5C7D569AAB}"/>
          </ac:spMkLst>
        </pc:spChg>
        <pc:spChg chg="add mod">
          <ac:chgData name="啟倫 洪" userId="be6c01fd6302bf9d" providerId="LiveId" clId="{E2D7E970-CC6F-4478-ABC4-BE5581C73B46}" dt="2022-10-25T06:15:12.093" v="2404" actId="1035"/>
          <ac:spMkLst>
            <pc:docMk/>
            <pc:sldMk cId="1852884476" sldId="357"/>
            <ac:spMk id="55" creationId="{5A478FDA-2AB7-4752-87D6-0526219080B6}"/>
          </ac:spMkLst>
        </pc:spChg>
        <pc:spChg chg="add del mod">
          <ac:chgData name="啟倫 洪" userId="be6c01fd6302bf9d" providerId="LiveId" clId="{E2D7E970-CC6F-4478-ABC4-BE5581C73B46}" dt="2022-10-25T06:59:54.316" v="3807" actId="21"/>
          <ac:spMkLst>
            <pc:docMk/>
            <pc:sldMk cId="1852884476" sldId="357"/>
            <ac:spMk id="56" creationId="{B90AB94B-66E1-4F80-A1AF-C88989BBF1B8}"/>
          </ac:spMkLst>
        </pc:spChg>
        <pc:picChg chg="del">
          <ac:chgData name="啟倫 洪" userId="be6c01fd6302bf9d" providerId="LiveId" clId="{E2D7E970-CC6F-4478-ABC4-BE5581C73B46}" dt="2022-10-25T05:47:25.438" v="1725" actId="478"/>
          <ac:picMkLst>
            <pc:docMk/>
            <pc:sldMk cId="1852884476" sldId="357"/>
            <ac:picMk id="7" creationId="{C158E562-CD44-4451-9E22-4F69F042EDE8}"/>
          </ac:picMkLst>
        </pc:picChg>
        <pc:picChg chg="del">
          <ac:chgData name="啟倫 洪" userId="be6c01fd6302bf9d" providerId="LiveId" clId="{E2D7E970-CC6F-4478-ABC4-BE5581C73B46}" dt="2022-10-25T05:47:25.438" v="1725" actId="478"/>
          <ac:picMkLst>
            <pc:docMk/>
            <pc:sldMk cId="1852884476" sldId="357"/>
            <ac:picMk id="33" creationId="{0F387BA6-E6D8-4FE8-9BA1-DD11AC263413}"/>
          </ac:picMkLst>
        </pc:pic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5" creationId="{20006508-2719-4C67-9D2C-38074829B2AB}"/>
          </ac:cxnSpMkLst>
        </pc:cxnChg>
        <pc:cxnChg chg="add del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24" creationId="{96287415-0433-4A64-87F3-AF5832DBFB65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26" creationId="{C8A66E38-99C8-492E-90DC-C562088E7DCD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27" creationId="{4A2B68E6-A640-47DA-9C33-41269D4720A3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30" creationId="{85EFA5A1-B17B-4722-96B4-5423770B8386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34" creationId="{498AF063-8CAB-46C9-ADD4-D6F199DCAC63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47" creationId="{E585766D-1105-4F0C-8B56-D31AE6882907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48" creationId="{BC3BF0A4-02DD-4EDE-8A42-692A67F0CB4C}"/>
          </ac:cxnSpMkLst>
        </pc:cxnChg>
        <pc:cxnChg chg="add mod">
          <ac:chgData name="啟倫 洪" userId="be6c01fd6302bf9d" providerId="LiveId" clId="{E2D7E970-CC6F-4478-ABC4-BE5581C73B46}" dt="2022-10-25T06:12:37.739" v="2304" actId="571"/>
          <ac:cxnSpMkLst>
            <pc:docMk/>
            <pc:sldMk cId="1852884476" sldId="357"/>
            <ac:cxnSpMk id="50" creationId="{E07DEE7C-5E67-4CDC-85D6-3F9EE54B253D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51" creationId="{65245089-42BF-4C98-87E4-B862DC6B947C}"/>
          </ac:cxnSpMkLst>
        </pc:cxnChg>
        <pc:cxnChg chg="add mod">
          <ac:chgData name="啟倫 洪" userId="be6c01fd6302bf9d" providerId="LiveId" clId="{E2D7E970-CC6F-4478-ABC4-BE5581C73B46}" dt="2022-10-25T06:15:12.093" v="2404" actId="1035"/>
          <ac:cxnSpMkLst>
            <pc:docMk/>
            <pc:sldMk cId="1852884476" sldId="357"/>
            <ac:cxnSpMk id="53" creationId="{DD5D9BF7-8BAB-410C-A31D-854BAEFF7B1E}"/>
          </ac:cxnSpMkLst>
        </pc:cxnChg>
        <pc:cxnChg chg="add mod">
          <ac:chgData name="啟倫 洪" userId="be6c01fd6302bf9d" providerId="LiveId" clId="{E2D7E970-CC6F-4478-ABC4-BE5581C73B46}" dt="2022-10-25T06:25:19.259" v="2405" actId="14100"/>
          <ac:cxnSpMkLst>
            <pc:docMk/>
            <pc:sldMk cId="1852884476" sldId="357"/>
            <ac:cxnSpMk id="54" creationId="{59B0C354-0DB3-4EA2-86A3-7D7693C69486}"/>
          </ac:cxnSpMkLst>
        </pc:cxnChg>
      </pc:sldChg>
      <pc:sldChg chg="addSp delSp modSp add mod">
        <pc:chgData name="啟倫 洪" userId="be6c01fd6302bf9d" providerId="LiveId" clId="{E2D7E970-CC6F-4478-ABC4-BE5581C73B46}" dt="2022-10-25T05:45:57.425" v="1695" actId="1076"/>
        <pc:sldMkLst>
          <pc:docMk/>
          <pc:sldMk cId="3750601579" sldId="358"/>
        </pc:sldMkLst>
        <pc:spChg chg="mod">
          <ac:chgData name="啟倫 洪" userId="be6c01fd6302bf9d" providerId="LiveId" clId="{E2D7E970-CC6F-4478-ABC4-BE5581C73B46}" dt="2022-10-25T05:35:57.811" v="1335" actId="20577"/>
          <ac:spMkLst>
            <pc:docMk/>
            <pc:sldMk cId="3750601579" sldId="358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5:42:38.595" v="1655" actId="20577"/>
          <ac:spMkLst>
            <pc:docMk/>
            <pc:sldMk cId="3750601579" sldId="358"/>
            <ac:spMk id="6" creationId="{68519CBD-8A14-4734-95A3-7EB90681D14A}"/>
          </ac:spMkLst>
        </pc:spChg>
        <pc:spChg chg="add del">
          <ac:chgData name="啟倫 洪" userId="be6c01fd6302bf9d" providerId="LiveId" clId="{E2D7E970-CC6F-4478-ABC4-BE5581C73B46}" dt="2022-10-25T05:36:07.508" v="1338" actId="21"/>
          <ac:spMkLst>
            <pc:docMk/>
            <pc:sldMk cId="3750601579" sldId="358"/>
            <ac:spMk id="19" creationId="{94AA9445-19CA-43F4-804B-40FC0600546E}"/>
          </ac:spMkLst>
        </pc:spChg>
        <pc:spChg chg="add mod">
          <ac:chgData name="啟倫 洪" userId="be6c01fd6302bf9d" providerId="LiveId" clId="{E2D7E970-CC6F-4478-ABC4-BE5581C73B46}" dt="2022-10-25T05:45:54.328" v="1694" actId="1076"/>
          <ac:spMkLst>
            <pc:docMk/>
            <pc:sldMk cId="3750601579" sldId="358"/>
            <ac:spMk id="20" creationId="{D438DC13-1927-4C6C-BF55-5F97C947A77B}"/>
          </ac:spMkLst>
        </pc:spChg>
        <pc:spChg chg="add mod">
          <ac:chgData name="啟倫 洪" userId="be6c01fd6302bf9d" providerId="LiveId" clId="{E2D7E970-CC6F-4478-ABC4-BE5581C73B46}" dt="2022-10-25T05:45:57.425" v="1695" actId="1076"/>
          <ac:spMkLst>
            <pc:docMk/>
            <pc:sldMk cId="3750601579" sldId="358"/>
            <ac:spMk id="22" creationId="{258EF4A8-03FA-4A07-BF01-FCE2189D3482}"/>
          </ac:spMkLst>
        </pc:spChg>
        <pc:spChg chg="del">
          <ac:chgData name="啟倫 洪" userId="be6c01fd6302bf9d" providerId="LiveId" clId="{E2D7E970-CC6F-4478-ABC4-BE5581C73B46}" dt="2022-10-25T05:37:04.130" v="1391" actId="478"/>
          <ac:spMkLst>
            <pc:docMk/>
            <pc:sldMk cId="3750601579" sldId="358"/>
            <ac:spMk id="31" creationId="{952AB18D-595E-4DF1-A896-8630A13245B8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35" creationId="{207CBF1C-CDD4-4640-958D-0534FF3A06A8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36" creationId="{1B757F2C-9988-42FC-8A5C-48E0AB2CFE78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37" creationId="{DD1EBA69-FB86-45FB-A3DD-7B536FA14F1B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38" creationId="{C1A7804A-F2B8-47BE-A70A-DFDAA60585F3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39" creationId="{A60D4D39-4360-44A9-B9C1-B5633645C89F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0" creationId="{5C5DB440-C23E-4B14-944D-4854EE1847FE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1" creationId="{318BACED-3DC3-4600-8A2D-7FA107A9F7EE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2" creationId="{9153971D-B4F4-45AB-942D-EF5BBB69A57D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3" creationId="{2DDCD730-09DF-42AE-9DC3-C4E15CADAC0B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4" creationId="{C910E26D-DF0D-4967-8AD1-0BD0609DEF90}"/>
          </ac:spMkLst>
        </pc:spChg>
        <pc:spChg chg="del">
          <ac:chgData name="啟倫 洪" userId="be6c01fd6302bf9d" providerId="LiveId" clId="{E2D7E970-CC6F-4478-ABC4-BE5581C73B46}" dt="2022-10-25T05:36:01.953" v="1336" actId="478"/>
          <ac:spMkLst>
            <pc:docMk/>
            <pc:sldMk cId="3750601579" sldId="358"/>
            <ac:spMk id="45" creationId="{1714C6B9-5C4E-4224-9EDE-B15F2CBC49BB}"/>
          </ac:spMkLst>
        </pc:spChg>
        <pc:picChg chg="del">
          <ac:chgData name="啟倫 洪" userId="be6c01fd6302bf9d" providerId="LiveId" clId="{E2D7E970-CC6F-4478-ABC4-BE5581C73B46}" dt="2022-10-25T05:36:01.953" v="1336" actId="478"/>
          <ac:picMkLst>
            <pc:docMk/>
            <pc:sldMk cId="3750601579" sldId="358"/>
            <ac:picMk id="7" creationId="{C158E562-CD44-4451-9E22-4F69F042EDE8}"/>
          </ac:picMkLst>
        </pc:picChg>
        <pc:picChg chg="del">
          <ac:chgData name="啟倫 洪" userId="be6c01fd6302bf9d" providerId="LiveId" clId="{E2D7E970-CC6F-4478-ABC4-BE5581C73B46}" dt="2022-10-25T05:36:01.953" v="1336" actId="478"/>
          <ac:picMkLst>
            <pc:docMk/>
            <pc:sldMk cId="3750601579" sldId="358"/>
            <ac:picMk id="33" creationId="{0F387BA6-E6D8-4FE8-9BA1-DD11AC263413}"/>
          </ac:picMkLst>
        </pc:picChg>
      </pc:sldChg>
      <pc:sldChg chg="addSp delSp modSp add mod ord addAnim delAnim modAnim">
        <pc:chgData name="啟倫 洪" userId="be6c01fd6302bf9d" providerId="LiveId" clId="{E2D7E970-CC6F-4478-ABC4-BE5581C73B46}" dt="2022-10-25T06:55:19.645" v="3583" actId="20577"/>
        <pc:sldMkLst>
          <pc:docMk/>
          <pc:sldMk cId="1524319217" sldId="359"/>
        </pc:sldMkLst>
        <pc:spChg chg="mod">
          <ac:chgData name="啟倫 洪" userId="be6c01fd6302bf9d" providerId="LiveId" clId="{E2D7E970-CC6F-4478-ABC4-BE5581C73B46}" dt="2022-10-25T06:54:22.089" v="3513" actId="20577"/>
          <ac:spMkLst>
            <pc:docMk/>
            <pc:sldMk cId="1524319217" sldId="359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6:55:19.645" v="3583" actId="20577"/>
          <ac:spMkLst>
            <pc:docMk/>
            <pc:sldMk cId="1524319217" sldId="359"/>
            <ac:spMk id="6" creationId="{68519CBD-8A14-4734-95A3-7EB90681D14A}"/>
          </ac:spMkLst>
        </pc:spChg>
        <pc:spChg chg="mod">
          <ac:chgData name="啟倫 洪" userId="be6c01fd6302bf9d" providerId="LiveId" clId="{E2D7E970-CC6F-4478-ABC4-BE5581C73B46}" dt="2022-10-25T06:53:26.251" v="3466"/>
          <ac:spMkLst>
            <pc:docMk/>
            <pc:sldMk cId="1524319217" sldId="359"/>
            <ac:spMk id="19" creationId="{DEDFAFB3-B375-4206-8C81-AB4DBD575E4F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21" creationId="{27A916BE-7B11-4D47-8C05-4AEC6AC689BB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25" creationId="{BB12826C-A04F-422B-B084-6A7BEE5954CB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28" creationId="{34E6FF78-09E2-4BAC-9480-8C5778BD0960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31" creationId="{CD89C15C-863A-43BD-9647-59460B2D6DB1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32" creationId="{4337E365-7932-46C6-A252-2220CFE1DB9D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33" creationId="{8FE80E93-B3E1-492A-9307-B3238816710A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35" creationId="{18345133-805A-4187-AC1B-EBCB7E1C5563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37" creationId="{61015B0E-C2DD-4840-AEA6-60F548A43867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38" creationId="{17D45897-D8E7-4C46-8CFD-8FB59E526870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39" creationId="{A6A77148-425A-455F-9827-9B52D406702E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40" creationId="{61E71E5B-685D-4C4E-8FD0-6F4FC75E641C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41" creationId="{B26022AC-A8CF-4434-B744-1E7F6FAF7E8E}"/>
          </ac:spMkLst>
        </pc:spChg>
        <pc:spChg chg="mod">
          <ac:chgData name="啟倫 洪" userId="be6c01fd6302bf9d" providerId="LiveId" clId="{E2D7E970-CC6F-4478-ABC4-BE5581C73B46}" dt="2022-10-25T06:45:07.937" v="3305"/>
          <ac:spMkLst>
            <pc:docMk/>
            <pc:sldMk cId="1524319217" sldId="359"/>
            <ac:spMk id="42" creationId="{FD26AFAC-5BEF-43AA-9DDA-97171DA06B3D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46" creationId="{50BDD594-B134-433B-89A4-B58F1FBE81EE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49" creationId="{521819B1-244B-46A6-9863-EDD33B79646B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50" creationId="{F09D0A9F-056C-4328-A013-4749E90046D5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52" creationId="{2A090163-9039-4546-BB73-EE5C7D569AAB}"/>
          </ac:spMkLst>
        </pc:spChg>
        <pc:spChg chg="del">
          <ac:chgData name="啟倫 洪" userId="be6c01fd6302bf9d" providerId="LiveId" clId="{E2D7E970-CC6F-4478-ABC4-BE5581C73B46}" dt="2022-10-25T06:45:02.851" v="3304" actId="478"/>
          <ac:spMkLst>
            <pc:docMk/>
            <pc:sldMk cId="1524319217" sldId="359"/>
            <ac:spMk id="55" creationId="{5A478FDA-2AB7-4752-87D6-0526219080B6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56" creationId="{369CFBE9-2BB7-470E-AB6C-0972BBAC83D2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57" creationId="{2220DFF9-2E00-4D42-874E-FEA805A419A8}"/>
          </ac:spMkLst>
        </pc:spChg>
        <pc:spChg chg="add del mod">
          <ac:chgData name="啟倫 洪" userId="be6c01fd6302bf9d" providerId="LiveId" clId="{E2D7E970-CC6F-4478-ABC4-BE5581C73B46}" dt="2022-10-25T06:53:26.848" v="3467" actId="478"/>
          <ac:spMkLst>
            <pc:docMk/>
            <pc:sldMk cId="1524319217" sldId="359"/>
            <ac:spMk id="59" creationId="{48FDE24B-29D7-4768-B557-2DB5B0D80780}"/>
          </ac:spMkLst>
        </pc:spChg>
        <pc:grpChg chg="add del mod">
          <ac:chgData name="啟倫 洪" userId="be6c01fd6302bf9d" providerId="LiveId" clId="{E2D7E970-CC6F-4478-ABC4-BE5581C73B46}" dt="2022-10-25T06:53:26.848" v="3467" actId="478"/>
          <ac:grpSpMkLst>
            <pc:docMk/>
            <pc:sldMk cId="1524319217" sldId="359"/>
            <ac:grpSpMk id="36" creationId="{C8FFE409-0A48-470B-B41E-09139DB2CBC3}"/>
          </ac:grpSpMkLst>
        </pc:grpChg>
        <pc:picChg chg="add del mod">
          <ac:chgData name="啟倫 洪" userId="be6c01fd6302bf9d" providerId="LiveId" clId="{E2D7E970-CC6F-4478-ABC4-BE5581C73B46}" dt="2022-10-25T06:53:26.848" v="3467" actId="478"/>
          <ac:picMkLst>
            <pc:docMk/>
            <pc:sldMk cId="1524319217" sldId="359"/>
            <ac:picMk id="29" creationId="{AB751A89-5327-454C-950B-49245F0CD4FF}"/>
          </ac:picMkLst>
        </pc:picChg>
        <pc:picChg chg="add del mod">
          <ac:chgData name="啟倫 洪" userId="be6c01fd6302bf9d" providerId="LiveId" clId="{E2D7E970-CC6F-4478-ABC4-BE5581C73B46}" dt="2022-10-25T06:53:26.848" v="3467" actId="478"/>
          <ac:picMkLst>
            <pc:docMk/>
            <pc:sldMk cId="1524319217" sldId="359"/>
            <ac:picMk id="60" creationId="{F9047485-BFC7-4AE1-95B9-138CD719021E}"/>
          </ac:picMkLst>
        </pc:pic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5" creationId="{20006508-2719-4C67-9D2C-38074829B2AB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24" creationId="{96287415-0433-4A64-87F3-AF5832DBFB65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26" creationId="{C8A66E38-99C8-492E-90DC-C562088E7DCD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27" creationId="{4A2B68E6-A640-47DA-9C33-41269D4720A3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30" creationId="{85EFA5A1-B17B-4722-96B4-5423770B8386}"/>
          </ac:cxnSpMkLst>
        </pc:cxnChg>
        <pc:cxnChg chg="del mod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34" creationId="{498AF063-8CAB-46C9-ADD4-D6F199DCAC63}"/>
          </ac:cxnSpMkLst>
        </pc:cxnChg>
        <pc:cxnChg chg="add del mod">
          <ac:chgData name="啟倫 洪" userId="be6c01fd6302bf9d" providerId="LiveId" clId="{E2D7E970-CC6F-4478-ABC4-BE5581C73B46}" dt="2022-10-25T06:53:26.848" v="3467" actId="478"/>
          <ac:cxnSpMkLst>
            <pc:docMk/>
            <pc:sldMk cId="1524319217" sldId="359"/>
            <ac:cxnSpMk id="43" creationId="{3CC7506B-2E47-4C95-AE3D-7BB599690DAB}"/>
          </ac:cxnSpMkLst>
        </pc:cxnChg>
        <pc:cxnChg chg="add del mod">
          <ac:chgData name="啟倫 洪" userId="be6c01fd6302bf9d" providerId="LiveId" clId="{E2D7E970-CC6F-4478-ABC4-BE5581C73B46}" dt="2022-10-25T06:53:26.848" v="3467" actId="478"/>
          <ac:cxnSpMkLst>
            <pc:docMk/>
            <pc:sldMk cId="1524319217" sldId="359"/>
            <ac:cxnSpMk id="44" creationId="{6176787C-464D-4473-B1A0-9052AB44CAD0}"/>
          </ac:cxnSpMkLst>
        </pc:cxnChg>
        <pc:cxnChg chg="add del mod">
          <ac:chgData name="啟倫 洪" userId="be6c01fd6302bf9d" providerId="LiveId" clId="{E2D7E970-CC6F-4478-ABC4-BE5581C73B46}" dt="2022-10-25T06:53:26.848" v="3467" actId="478"/>
          <ac:cxnSpMkLst>
            <pc:docMk/>
            <pc:sldMk cId="1524319217" sldId="359"/>
            <ac:cxnSpMk id="45" creationId="{2224385C-62B9-472C-B24B-14C4C13978EF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47" creationId="{E585766D-1105-4F0C-8B56-D31AE6882907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48" creationId="{BC3BF0A4-02DD-4EDE-8A42-692A67F0CB4C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51" creationId="{65245089-42BF-4C98-87E4-B862DC6B947C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53" creationId="{DD5D9BF7-8BAB-410C-A31D-854BAEFF7B1E}"/>
          </ac:cxnSpMkLst>
        </pc:cxnChg>
        <pc:cxnChg chg="del">
          <ac:chgData name="啟倫 洪" userId="be6c01fd6302bf9d" providerId="LiveId" clId="{E2D7E970-CC6F-4478-ABC4-BE5581C73B46}" dt="2022-10-25T06:45:02.851" v="3304" actId="478"/>
          <ac:cxnSpMkLst>
            <pc:docMk/>
            <pc:sldMk cId="1524319217" sldId="359"/>
            <ac:cxnSpMk id="54" creationId="{59B0C354-0DB3-4EA2-86A3-7D7693C69486}"/>
          </ac:cxnSpMkLst>
        </pc:cxnChg>
        <pc:cxnChg chg="add del mod">
          <ac:chgData name="啟倫 洪" userId="be6c01fd6302bf9d" providerId="LiveId" clId="{E2D7E970-CC6F-4478-ABC4-BE5581C73B46}" dt="2022-10-25T06:53:26.848" v="3467" actId="478"/>
          <ac:cxnSpMkLst>
            <pc:docMk/>
            <pc:sldMk cId="1524319217" sldId="359"/>
            <ac:cxnSpMk id="58" creationId="{85351168-FB1E-4C3F-8FC6-0975F18C6AFC}"/>
          </ac:cxnSpMkLst>
        </pc:cxnChg>
      </pc:sldChg>
      <pc:sldChg chg="addSp delSp modSp add mod modTransition">
        <pc:chgData name="啟倫 洪" userId="be6c01fd6302bf9d" providerId="LiveId" clId="{E2D7E970-CC6F-4478-ABC4-BE5581C73B46}" dt="2022-10-25T08:41:14.917" v="5682" actId="20577"/>
        <pc:sldMkLst>
          <pc:docMk/>
          <pc:sldMk cId="1061842189" sldId="360"/>
        </pc:sldMkLst>
        <pc:spChg chg="del">
          <ac:chgData name="啟倫 洪" userId="be6c01fd6302bf9d" providerId="LiveId" clId="{E2D7E970-CC6F-4478-ABC4-BE5581C73B46}" dt="2022-10-25T06:32:50.633" v="2601" actId="478"/>
          <ac:spMkLst>
            <pc:docMk/>
            <pc:sldMk cId="1061842189" sldId="360"/>
            <ac:spMk id="6" creationId="{68519CBD-8A14-4734-95A3-7EB90681D14A}"/>
          </ac:spMkLst>
        </pc:spChg>
        <pc:spChg chg="del">
          <ac:chgData name="啟倫 洪" userId="be6c01fd6302bf9d" providerId="LiveId" clId="{E2D7E970-CC6F-4478-ABC4-BE5581C73B46}" dt="2022-10-25T06:32:50.633" v="2601" actId="478"/>
          <ac:spMkLst>
            <pc:docMk/>
            <pc:sldMk cId="1061842189" sldId="360"/>
            <ac:spMk id="19" creationId="{DEDFAFB3-B375-4206-8C81-AB4DBD575E4F}"/>
          </ac:spMkLst>
        </pc:spChg>
        <pc:spChg chg="mod">
          <ac:chgData name="啟倫 洪" userId="be6c01fd6302bf9d" providerId="LiveId" clId="{E2D7E970-CC6F-4478-ABC4-BE5581C73B46}" dt="2022-10-25T08:41:14.917" v="5682" actId="20577"/>
          <ac:spMkLst>
            <pc:docMk/>
            <pc:sldMk cId="1061842189" sldId="360"/>
            <ac:spMk id="21" creationId="{27A916BE-7B11-4D47-8C05-4AEC6AC689BB}"/>
          </ac:spMkLst>
        </pc:spChg>
        <pc:spChg chg="del">
          <ac:chgData name="啟倫 洪" userId="be6c01fd6302bf9d" providerId="LiveId" clId="{E2D7E970-CC6F-4478-ABC4-BE5581C73B46}" dt="2022-10-25T06:32:57.136" v="2603" actId="478"/>
          <ac:spMkLst>
            <pc:docMk/>
            <pc:sldMk cId="1061842189" sldId="360"/>
            <ac:spMk id="25" creationId="{BB12826C-A04F-422B-B084-6A7BEE5954CB}"/>
          </ac:spMkLst>
        </pc:spChg>
        <pc:spChg chg="del">
          <ac:chgData name="啟倫 洪" userId="be6c01fd6302bf9d" providerId="LiveId" clId="{E2D7E970-CC6F-4478-ABC4-BE5581C73B46}" dt="2022-10-25T06:32:57.136" v="2603" actId="478"/>
          <ac:spMkLst>
            <pc:docMk/>
            <pc:sldMk cId="1061842189" sldId="360"/>
            <ac:spMk id="28" creationId="{34E6FF78-09E2-4BAC-9480-8C5778BD0960}"/>
          </ac:spMkLst>
        </pc:spChg>
        <pc:spChg chg="add mod">
          <ac:chgData name="啟倫 洪" userId="be6c01fd6302bf9d" providerId="LiveId" clId="{E2D7E970-CC6F-4478-ABC4-BE5581C73B46}" dt="2022-10-25T08:35:11.668" v="5500" actId="20577"/>
          <ac:spMkLst>
            <pc:docMk/>
            <pc:sldMk cId="1061842189" sldId="360"/>
            <ac:spMk id="29" creationId="{6D06483B-9296-4809-8727-6C4A7B5E56CD}"/>
          </ac:spMkLst>
        </pc:spChg>
        <pc:spChg chg="add del">
          <ac:chgData name="啟倫 洪" userId="be6c01fd6302bf9d" providerId="LiveId" clId="{E2D7E970-CC6F-4478-ABC4-BE5581C73B46}" dt="2022-10-25T06:35:54.596" v="2884" actId="22"/>
          <ac:spMkLst>
            <pc:docMk/>
            <pc:sldMk cId="1061842189" sldId="360"/>
            <ac:spMk id="31" creationId="{4EF75CB2-1B3F-48C0-9167-525BF1134A72}"/>
          </ac:spMkLst>
        </pc:spChg>
        <pc:spChg chg="del">
          <ac:chgData name="啟倫 洪" userId="be6c01fd6302bf9d" providerId="LiveId" clId="{E2D7E970-CC6F-4478-ABC4-BE5581C73B46}" dt="2022-10-25T06:32:57.136" v="2603" actId="478"/>
          <ac:spMkLst>
            <pc:docMk/>
            <pc:sldMk cId="1061842189" sldId="360"/>
            <ac:spMk id="32" creationId="{4337E365-7932-46C6-A252-2220CFE1DB9D}"/>
          </ac:spMkLst>
        </pc:spChg>
        <pc:spChg chg="del">
          <ac:chgData name="啟倫 洪" userId="be6c01fd6302bf9d" providerId="LiveId" clId="{E2D7E970-CC6F-4478-ABC4-BE5581C73B46}" dt="2022-10-25T06:32:57.136" v="2603" actId="478"/>
          <ac:spMkLst>
            <pc:docMk/>
            <pc:sldMk cId="1061842189" sldId="360"/>
            <ac:spMk id="46" creationId="{50BDD594-B134-433B-89A4-B58F1FBE81EE}"/>
          </ac:spMkLst>
        </pc:spChg>
        <pc:spChg chg="del">
          <ac:chgData name="啟倫 洪" userId="be6c01fd6302bf9d" providerId="LiveId" clId="{E2D7E970-CC6F-4478-ABC4-BE5581C73B46}" dt="2022-10-25T06:32:54.104" v="2602" actId="478"/>
          <ac:spMkLst>
            <pc:docMk/>
            <pc:sldMk cId="1061842189" sldId="360"/>
            <ac:spMk id="49" creationId="{521819B1-244B-46A6-9863-EDD33B79646B}"/>
          </ac:spMkLst>
        </pc:spChg>
        <pc:spChg chg="del">
          <ac:chgData name="啟倫 洪" userId="be6c01fd6302bf9d" providerId="LiveId" clId="{E2D7E970-CC6F-4478-ABC4-BE5581C73B46}" dt="2022-10-25T06:32:57.136" v="2603" actId="478"/>
          <ac:spMkLst>
            <pc:docMk/>
            <pc:sldMk cId="1061842189" sldId="360"/>
            <ac:spMk id="52" creationId="{2A090163-9039-4546-BB73-EE5C7D569AAB}"/>
          </ac:spMkLst>
        </pc:spChg>
        <pc:spChg chg="del">
          <ac:chgData name="啟倫 洪" userId="be6c01fd6302bf9d" providerId="LiveId" clId="{E2D7E970-CC6F-4478-ABC4-BE5581C73B46}" dt="2022-10-25T06:32:54.104" v="2602" actId="478"/>
          <ac:spMkLst>
            <pc:docMk/>
            <pc:sldMk cId="1061842189" sldId="360"/>
            <ac:spMk id="55" creationId="{5A478FDA-2AB7-4752-87D6-0526219080B6}"/>
          </ac:spMkLst>
        </pc:spChg>
        <pc:picChg chg="add mod">
          <ac:chgData name="啟倫 洪" userId="be6c01fd6302bf9d" providerId="LiveId" clId="{E2D7E970-CC6F-4478-ABC4-BE5581C73B46}" dt="2022-10-25T06:41:57.371" v="3210" actId="1076"/>
          <ac:picMkLst>
            <pc:docMk/>
            <pc:sldMk cId="1061842189" sldId="360"/>
            <ac:picMk id="7" creationId="{C60DD3C4-755E-4C9E-B7B8-3B67CA2A7ECD}"/>
          </ac:picMkLst>
        </pc:pic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5" creationId="{20006508-2719-4C67-9D2C-38074829B2AB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24" creationId="{96287415-0433-4A64-87F3-AF5832DBFB65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26" creationId="{C8A66E38-99C8-492E-90DC-C562088E7DCD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27" creationId="{4A2B68E6-A640-47DA-9C33-41269D4720A3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30" creationId="{85EFA5A1-B17B-4722-96B4-5423770B8386}"/>
          </ac:cxnSpMkLst>
        </pc:cxnChg>
        <pc:cxnChg chg="del mod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34" creationId="{498AF063-8CAB-46C9-ADD4-D6F199DCAC63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47" creationId="{E585766D-1105-4F0C-8B56-D31AE6882907}"/>
          </ac:cxnSpMkLst>
        </pc:cxnChg>
        <pc:cxnChg chg="del">
          <ac:chgData name="啟倫 洪" userId="be6c01fd6302bf9d" providerId="LiveId" clId="{E2D7E970-CC6F-4478-ABC4-BE5581C73B46}" dt="2022-10-25T06:32:54.104" v="2602" actId="478"/>
          <ac:cxnSpMkLst>
            <pc:docMk/>
            <pc:sldMk cId="1061842189" sldId="360"/>
            <ac:cxnSpMk id="48" creationId="{BC3BF0A4-02DD-4EDE-8A42-692A67F0CB4C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51" creationId="{65245089-42BF-4C98-87E4-B862DC6B947C}"/>
          </ac:cxnSpMkLst>
        </pc:cxnChg>
        <pc:cxnChg chg="del">
          <ac:chgData name="啟倫 洪" userId="be6c01fd6302bf9d" providerId="LiveId" clId="{E2D7E970-CC6F-4478-ABC4-BE5581C73B46}" dt="2022-10-25T06:32:57.136" v="2603" actId="478"/>
          <ac:cxnSpMkLst>
            <pc:docMk/>
            <pc:sldMk cId="1061842189" sldId="360"/>
            <ac:cxnSpMk id="53" creationId="{DD5D9BF7-8BAB-410C-A31D-854BAEFF7B1E}"/>
          </ac:cxnSpMkLst>
        </pc:cxnChg>
        <pc:cxnChg chg="del">
          <ac:chgData name="啟倫 洪" userId="be6c01fd6302bf9d" providerId="LiveId" clId="{E2D7E970-CC6F-4478-ABC4-BE5581C73B46}" dt="2022-10-25T06:32:54.104" v="2602" actId="478"/>
          <ac:cxnSpMkLst>
            <pc:docMk/>
            <pc:sldMk cId="1061842189" sldId="360"/>
            <ac:cxnSpMk id="54" creationId="{59B0C354-0DB3-4EA2-86A3-7D7693C69486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07:09:08.367" v="4049"/>
        <pc:sldMkLst>
          <pc:docMk/>
          <pc:sldMk cId="4014968018" sldId="361"/>
        </pc:sldMkLst>
        <pc:spChg chg="mod">
          <ac:chgData name="啟倫 洪" userId="be6c01fd6302bf9d" providerId="LiveId" clId="{E2D7E970-CC6F-4478-ABC4-BE5581C73B46}" dt="2022-10-25T06:57:03.278" v="3676" actId="207"/>
          <ac:spMkLst>
            <pc:docMk/>
            <pc:sldMk cId="4014968018" sldId="361"/>
            <ac:spMk id="6" creationId="{68519CBD-8A14-4734-95A3-7EB90681D14A}"/>
          </ac:spMkLst>
        </pc:spChg>
        <pc:spChg chg="mod">
          <ac:chgData name="啟倫 洪" userId="be6c01fd6302bf9d" providerId="LiveId" clId="{E2D7E970-CC6F-4478-ABC4-BE5581C73B46}" dt="2022-10-25T06:58:25.410" v="3787" actId="20577"/>
          <ac:spMkLst>
            <pc:docMk/>
            <pc:sldMk cId="4014968018" sldId="361"/>
            <ac:spMk id="19" creationId="{DEDFAFB3-B375-4206-8C81-AB4DBD575E4F}"/>
          </ac:spMkLst>
        </pc:spChg>
        <pc:spChg chg="add del">
          <ac:chgData name="啟倫 洪" userId="be6c01fd6302bf9d" providerId="LiveId" clId="{E2D7E970-CC6F-4478-ABC4-BE5581C73B46}" dt="2022-10-25T06:56:28.096" v="3593" actId="478"/>
          <ac:spMkLst>
            <pc:docMk/>
            <pc:sldMk cId="4014968018" sldId="361"/>
            <ac:spMk id="26" creationId="{4687F7AB-614A-4AAA-9426-C2C3000DB37B}"/>
          </ac:spMkLst>
        </pc:spChg>
        <pc:spChg chg="add del mod">
          <ac:chgData name="啟倫 洪" userId="be6c01fd6302bf9d" providerId="LiveId" clId="{E2D7E970-CC6F-4478-ABC4-BE5581C73B46}" dt="2022-10-25T06:59:46.396" v="3804" actId="21"/>
          <ac:spMkLst>
            <pc:docMk/>
            <pc:sldMk cId="4014968018" sldId="361"/>
            <ac:spMk id="28" creationId="{E4AFE154-DE31-4068-A4BB-B94D0FBEF984}"/>
          </ac:spMkLst>
        </pc:spChg>
        <pc:spChg chg="add mod">
          <ac:chgData name="啟倫 洪" userId="be6c01fd6302bf9d" providerId="LiveId" clId="{E2D7E970-CC6F-4478-ABC4-BE5581C73B46}" dt="2022-10-25T07:06:19.643" v="4002" actId="1076"/>
          <ac:spMkLst>
            <pc:docMk/>
            <pc:sldMk cId="4014968018" sldId="361"/>
            <ac:spMk id="30" creationId="{10CA39D6-93E2-4DE2-AF74-ADC81D222CBF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31" creationId="{CD89C15C-863A-43BD-9647-59460B2D6DB1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33" creationId="{8FE80E93-B3E1-492A-9307-B3238816710A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35" creationId="{18345133-805A-4187-AC1B-EBCB7E1C5563}"/>
          </ac:spMkLst>
        </pc:spChg>
        <pc:spChg chg="add mod">
          <ac:chgData name="啟倫 洪" userId="be6c01fd6302bf9d" providerId="LiveId" clId="{E2D7E970-CC6F-4478-ABC4-BE5581C73B46}" dt="2022-10-25T07:07:22.599" v="4027" actId="1038"/>
          <ac:spMkLst>
            <pc:docMk/>
            <pc:sldMk cId="4014968018" sldId="361"/>
            <ac:spMk id="46" creationId="{A9BC3679-4463-427E-9A05-B5B844AADF29}"/>
          </ac:spMkLst>
        </pc:spChg>
        <pc:spChg chg="add mod">
          <ac:chgData name="啟倫 洪" userId="be6c01fd6302bf9d" providerId="LiveId" clId="{E2D7E970-CC6F-4478-ABC4-BE5581C73B46}" dt="2022-10-25T07:06:34.056" v="4006" actId="1076"/>
          <ac:spMkLst>
            <pc:docMk/>
            <pc:sldMk cId="4014968018" sldId="361"/>
            <ac:spMk id="49" creationId="{E5D07B79-7F28-4C71-AA29-F1329B83451F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50" creationId="{F09D0A9F-056C-4328-A013-4749E90046D5}"/>
          </ac:spMkLst>
        </pc:spChg>
        <pc:spChg chg="add mod">
          <ac:chgData name="啟倫 洪" userId="be6c01fd6302bf9d" providerId="LiveId" clId="{E2D7E970-CC6F-4478-ABC4-BE5581C73B46}" dt="2022-10-25T07:08:00.872" v="4032" actId="1076"/>
          <ac:spMkLst>
            <pc:docMk/>
            <pc:sldMk cId="4014968018" sldId="361"/>
            <ac:spMk id="53" creationId="{37C70258-2E8A-492C-A1BC-11D3CF265223}"/>
          </ac:spMkLst>
        </pc:spChg>
        <pc:spChg chg="add mod">
          <ac:chgData name="啟倫 洪" userId="be6c01fd6302bf9d" providerId="LiveId" clId="{E2D7E970-CC6F-4478-ABC4-BE5581C73B46}" dt="2022-10-25T07:06:19.643" v="4002" actId="1076"/>
          <ac:spMkLst>
            <pc:docMk/>
            <pc:sldMk cId="4014968018" sldId="361"/>
            <ac:spMk id="55" creationId="{F1ACE743-B962-4DBF-9F1A-9217FF7C48DA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56" creationId="{369CFBE9-2BB7-470E-AB6C-0972BBAC83D2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57" creationId="{2220DFF9-2E00-4D42-874E-FEA805A419A8}"/>
          </ac:spMkLst>
        </pc:spChg>
        <pc:spChg chg="del">
          <ac:chgData name="啟倫 洪" userId="be6c01fd6302bf9d" providerId="LiveId" clId="{E2D7E970-CC6F-4478-ABC4-BE5581C73B46}" dt="2022-10-25T06:56:07.524" v="3584" actId="478"/>
          <ac:spMkLst>
            <pc:docMk/>
            <pc:sldMk cId="4014968018" sldId="361"/>
            <ac:spMk id="59" creationId="{48FDE24B-29D7-4768-B557-2DB5B0D80780}"/>
          </ac:spMkLst>
        </pc:spChg>
        <pc:spChg chg="add mod">
          <ac:chgData name="啟倫 洪" userId="be6c01fd6302bf9d" providerId="LiveId" clId="{E2D7E970-CC6F-4478-ABC4-BE5581C73B46}" dt="2022-10-25T07:08:27.812" v="4040" actId="14100"/>
          <ac:spMkLst>
            <pc:docMk/>
            <pc:sldMk cId="4014968018" sldId="361"/>
            <ac:spMk id="63" creationId="{BE901757-1F30-4D0A-ADE9-0C99C4CA01F0}"/>
          </ac:spMkLst>
        </pc:spChg>
        <pc:spChg chg="add mod">
          <ac:chgData name="啟倫 洪" userId="be6c01fd6302bf9d" providerId="LiveId" clId="{E2D7E970-CC6F-4478-ABC4-BE5581C73B46}" dt="2022-10-25T07:08:31.884" v="4042" actId="14100"/>
          <ac:spMkLst>
            <pc:docMk/>
            <pc:sldMk cId="4014968018" sldId="361"/>
            <ac:spMk id="64" creationId="{401E0FD2-756A-4ADE-AF1C-F478C823C1B7}"/>
          </ac:spMkLst>
        </pc:spChg>
        <pc:grpChg chg="del">
          <ac:chgData name="啟倫 洪" userId="be6c01fd6302bf9d" providerId="LiveId" clId="{E2D7E970-CC6F-4478-ABC4-BE5581C73B46}" dt="2022-10-25T06:56:07.524" v="3584" actId="478"/>
          <ac:grpSpMkLst>
            <pc:docMk/>
            <pc:sldMk cId="4014968018" sldId="361"/>
            <ac:grpSpMk id="36" creationId="{C8FFE409-0A48-470B-B41E-09139DB2CBC3}"/>
          </ac:grpSpMkLst>
        </pc:grpChg>
        <pc:picChg chg="add mod">
          <ac:chgData name="啟倫 洪" userId="be6c01fd6302bf9d" providerId="LiveId" clId="{E2D7E970-CC6F-4478-ABC4-BE5581C73B46}" dt="2022-10-25T07:09:05.062" v="4047" actId="1076"/>
          <ac:picMkLst>
            <pc:docMk/>
            <pc:sldMk cId="4014968018" sldId="361"/>
            <ac:picMk id="17" creationId="{E5773445-1E9E-4507-9FAD-49E09E8FF368}"/>
          </ac:picMkLst>
        </pc:picChg>
        <pc:picChg chg="del">
          <ac:chgData name="啟倫 洪" userId="be6c01fd6302bf9d" providerId="LiveId" clId="{E2D7E970-CC6F-4478-ABC4-BE5581C73B46}" dt="2022-10-25T06:56:07.524" v="3584" actId="478"/>
          <ac:picMkLst>
            <pc:docMk/>
            <pc:sldMk cId="4014968018" sldId="361"/>
            <ac:picMk id="29" creationId="{AB751A89-5327-454C-950B-49245F0CD4FF}"/>
          </ac:picMkLst>
        </pc:picChg>
        <pc:picChg chg="del">
          <ac:chgData name="啟倫 洪" userId="be6c01fd6302bf9d" providerId="LiveId" clId="{E2D7E970-CC6F-4478-ABC4-BE5581C73B46}" dt="2022-10-25T06:56:07.524" v="3584" actId="478"/>
          <ac:picMkLst>
            <pc:docMk/>
            <pc:sldMk cId="4014968018" sldId="361"/>
            <ac:picMk id="60" creationId="{F9047485-BFC7-4AE1-95B9-138CD719021E}"/>
          </ac:picMkLst>
        </pc:picChg>
        <pc:cxnChg chg="add mod">
          <ac:chgData name="啟倫 洪" userId="be6c01fd6302bf9d" providerId="LiveId" clId="{E2D7E970-CC6F-4478-ABC4-BE5581C73B46}" dt="2022-10-25T07:06:19.643" v="4002" actId="1076"/>
          <ac:cxnSpMkLst>
            <pc:docMk/>
            <pc:sldMk cId="4014968018" sldId="361"/>
            <ac:cxnSpMk id="32" creationId="{5C961FAC-145F-4DDF-8B25-3EA76BDB6020}"/>
          </ac:cxnSpMkLst>
        </pc:cxnChg>
        <pc:cxnChg chg="add mod">
          <ac:chgData name="啟倫 洪" userId="be6c01fd6302bf9d" providerId="LiveId" clId="{E2D7E970-CC6F-4478-ABC4-BE5581C73B46}" dt="2022-10-25T07:07:27.720" v="4028" actId="14100"/>
          <ac:cxnSpMkLst>
            <pc:docMk/>
            <pc:sldMk cId="4014968018" sldId="361"/>
            <ac:cxnSpMk id="34" creationId="{4A9BA2F8-4E8B-4EEF-8B76-7EDECB8A276A}"/>
          </ac:cxnSpMkLst>
        </pc:cxnChg>
        <pc:cxnChg chg="del mod">
          <ac:chgData name="啟倫 洪" userId="be6c01fd6302bf9d" providerId="LiveId" clId="{E2D7E970-CC6F-4478-ABC4-BE5581C73B46}" dt="2022-10-25T06:56:07.524" v="3584" actId="478"/>
          <ac:cxnSpMkLst>
            <pc:docMk/>
            <pc:sldMk cId="4014968018" sldId="361"/>
            <ac:cxnSpMk id="43" creationId="{3CC7506B-2E47-4C95-AE3D-7BB599690DAB}"/>
          </ac:cxnSpMkLst>
        </pc:cxnChg>
        <pc:cxnChg chg="del mod">
          <ac:chgData name="啟倫 洪" userId="be6c01fd6302bf9d" providerId="LiveId" clId="{E2D7E970-CC6F-4478-ABC4-BE5581C73B46}" dt="2022-10-25T06:56:07.524" v="3584" actId="478"/>
          <ac:cxnSpMkLst>
            <pc:docMk/>
            <pc:sldMk cId="4014968018" sldId="361"/>
            <ac:cxnSpMk id="44" creationId="{6176787C-464D-4473-B1A0-9052AB44CAD0}"/>
          </ac:cxnSpMkLst>
        </pc:cxnChg>
        <pc:cxnChg chg="del mod">
          <ac:chgData name="啟倫 洪" userId="be6c01fd6302bf9d" providerId="LiveId" clId="{E2D7E970-CC6F-4478-ABC4-BE5581C73B46}" dt="2022-10-25T06:56:07.524" v="3584" actId="478"/>
          <ac:cxnSpMkLst>
            <pc:docMk/>
            <pc:sldMk cId="4014968018" sldId="361"/>
            <ac:cxnSpMk id="45" creationId="{2224385C-62B9-472C-B24B-14C4C13978EF}"/>
          </ac:cxnSpMkLst>
        </pc:cxnChg>
        <pc:cxnChg chg="add mod">
          <ac:chgData name="啟倫 洪" userId="be6c01fd6302bf9d" providerId="LiveId" clId="{E2D7E970-CC6F-4478-ABC4-BE5581C73B46}" dt="2022-10-25T07:06:19.643" v="4002" actId="1076"/>
          <ac:cxnSpMkLst>
            <pc:docMk/>
            <pc:sldMk cId="4014968018" sldId="361"/>
            <ac:cxnSpMk id="47" creationId="{401AEAD0-3668-4E28-A873-C41E35A84B1F}"/>
          </ac:cxnSpMkLst>
        </pc:cxnChg>
        <pc:cxnChg chg="add mod">
          <ac:chgData name="啟倫 洪" userId="be6c01fd6302bf9d" providerId="LiveId" clId="{E2D7E970-CC6F-4478-ABC4-BE5581C73B46}" dt="2022-10-25T07:06:36.006" v="4007" actId="14100"/>
          <ac:cxnSpMkLst>
            <pc:docMk/>
            <pc:sldMk cId="4014968018" sldId="361"/>
            <ac:cxnSpMk id="48" creationId="{1F0C6568-3CEB-4F4F-8FB1-6C3BBA92C283}"/>
          </ac:cxnSpMkLst>
        </pc:cxnChg>
        <pc:cxnChg chg="add mod">
          <ac:chgData name="啟倫 洪" userId="be6c01fd6302bf9d" providerId="LiveId" clId="{E2D7E970-CC6F-4478-ABC4-BE5581C73B46}" dt="2022-10-25T07:06:19.643" v="4002" actId="1076"/>
          <ac:cxnSpMkLst>
            <pc:docMk/>
            <pc:sldMk cId="4014968018" sldId="361"/>
            <ac:cxnSpMk id="51" creationId="{916EE228-6BA5-4A95-9944-4EB27294D09B}"/>
          </ac:cxnSpMkLst>
        </pc:cxnChg>
        <pc:cxnChg chg="add mod">
          <ac:chgData name="啟倫 洪" userId="be6c01fd6302bf9d" providerId="LiveId" clId="{E2D7E970-CC6F-4478-ABC4-BE5581C73B46}" dt="2022-10-25T07:08:04.790" v="4034" actId="14100"/>
          <ac:cxnSpMkLst>
            <pc:docMk/>
            <pc:sldMk cId="4014968018" sldId="361"/>
            <ac:cxnSpMk id="52" creationId="{3F13FDE7-446B-47DC-BB80-9605F35FC065}"/>
          </ac:cxnSpMkLst>
        </pc:cxnChg>
        <pc:cxnChg chg="add mod">
          <ac:chgData name="啟倫 洪" userId="be6c01fd6302bf9d" providerId="LiveId" clId="{E2D7E970-CC6F-4478-ABC4-BE5581C73B46}" dt="2022-10-25T07:06:19.643" v="4002" actId="1076"/>
          <ac:cxnSpMkLst>
            <pc:docMk/>
            <pc:sldMk cId="4014968018" sldId="361"/>
            <ac:cxnSpMk id="54" creationId="{1A1F052E-7D3E-405A-B670-640B55B3CD9D}"/>
          </ac:cxnSpMkLst>
        </pc:cxnChg>
        <pc:cxnChg chg="del mod">
          <ac:chgData name="啟倫 洪" userId="be6c01fd6302bf9d" providerId="LiveId" clId="{E2D7E970-CC6F-4478-ABC4-BE5581C73B46}" dt="2022-10-25T06:56:07.524" v="3584" actId="478"/>
          <ac:cxnSpMkLst>
            <pc:docMk/>
            <pc:sldMk cId="4014968018" sldId="361"/>
            <ac:cxnSpMk id="58" creationId="{85351168-FB1E-4C3F-8FC6-0975F18C6AFC}"/>
          </ac:cxnSpMkLst>
        </pc:cxnChg>
        <pc:cxnChg chg="add mod">
          <ac:chgData name="啟倫 洪" userId="be6c01fd6302bf9d" providerId="LiveId" clId="{E2D7E970-CC6F-4478-ABC4-BE5581C73B46}" dt="2022-10-25T07:06:19.643" v="4002" actId="1076"/>
          <ac:cxnSpMkLst>
            <pc:docMk/>
            <pc:sldMk cId="4014968018" sldId="361"/>
            <ac:cxnSpMk id="61" creationId="{9EF104CE-04EB-421A-B759-BDC8FE9AF51E}"/>
          </ac:cxnSpMkLst>
        </pc:cxnChg>
        <pc:cxnChg chg="add mod">
          <ac:chgData name="啟倫 洪" userId="be6c01fd6302bf9d" providerId="LiveId" clId="{E2D7E970-CC6F-4478-ABC4-BE5581C73B46}" dt="2022-10-25T07:08:08.476" v="4035" actId="14100"/>
          <ac:cxnSpMkLst>
            <pc:docMk/>
            <pc:sldMk cId="4014968018" sldId="361"/>
            <ac:cxnSpMk id="62" creationId="{44496BDB-3C24-42F5-9905-A8B7C9437E74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07:34:08.943" v="4294" actId="20577"/>
        <pc:sldMkLst>
          <pc:docMk/>
          <pc:sldMk cId="216401066" sldId="362"/>
        </pc:sldMkLst>
        <pc:spChg chg="add del">
          <ac:chgData name="啟倫 洪" userId="be6c01fd6302bf9d" providerId="LiveId" clId="{E2D7E970-CC6F-4478-ABC4-BE5581C73B46}" dt="2022-10-25T07:30:23.457" v="4234" actId="11529"/>
          <ac:spMkLst>
            <pc:docMk/>
            <pc:sldMk cId="216401066" sldId="362"/>
            <ac:spMk id="5" creationId="{FB159D92-A52E-4F17-90E9-17C5D8AE06F9}"/>
          </ac:spMkLst>
        </pc:spChg>
        <pc:spChg chg="del">
          <ac:chgData name="啟倫 洪" userId="be6c01fd6302bf9d" providerId="LiveId" clId="{E2D7E970-CC6F-4478-ABC4-BE5581C73B46}" dt="2022-10-25T07:15:49.535" v="4051" actId="478"/>
          <ac:spMkLst>
            <pc:docMk/>
            <pc:sldMk cId="216401066" sldId="362"/>
            <ac:spMk id="6" creationId="{68519CBD-8A14-4734-95A3-7EB90681D14A}"/>
          </ac:spMkLst>
        </pc:spChg>
        <pc:spChg chg="add mod">
          <ac:chgData name="啟倫 洪" userId="be6c01fd6302bf9d" providerId="LiveId" clId="{E2D7E970-CC6F-4478-ABC4-BE5581C73B46}" dt="2022-10-25T07:30:50.230" v="4241" actId="1076"/>
          <ac:spMkLst>
            <pc:docMk/>
            <pc:sldMk cId="216401066" sldId="362"/>
            <ac:spMk id="7" creationId="{7067B39E-0337-4EA3-A830-54D1F334D4E2}"/>
          </ac:spMkLst>
        </pc:spChg>
        <pc:spChg chg="del">
          <ac:chgData name="啟倫 洪" userId="be6c01fd6302bf9d" providerId="LiveId" clId="{E2D7E970-CC6F-4478-ABC4-BE5581C73B46}" dt="2022-10-25T07:15:49.535" v="4051" actId="478"/>
          <ac:spMkLst>
            <pc:docMk/>
            <pc:sldMk cId="216401066" sldId="362"/>
            <ac:spMk id="19" creationId="{DEDFAFB3-B375-4206-8C81-AB4DBD575E4F}"/>
          </ac:spMkLst>
        </pc:spChg>
        <pc:spChg chg="add mod">
          <ac:chgData name="啟倫 洪" userId="be6c01fd6302bf9d" providerId="LiveId" clId="{E2D7E970-CC6F-4478-ABC4-BE5581C73B46}" dt="2022-10-25T07:30:44.820" v="4240" actId="1076"/>
          <ac:spMkLst>
            <pc:docMk/>
            <pc:sldMk cId="216401066" sldId="362"/>
            <ac:spMk id="24" creationId="{4E39D064-8F16-4169-BCDC-C08A71667477}"/>
          </ac:spMkLst>
        </pc:spChg>
        <pc:spChg chg="add mod">
          <ac:chgData name="啟倫 洪" userId="be6c01fd6302bf9d" providerId="LiveId" clId="{E2D7E970-CC6F-4478-ABC4-BE5581C73B46}" dt="2022-10-25T07:30:44.820" v="4240" actId="1076"/>
          <ac:spMkLst>
            <pc:docMk/>
            <pc:sldMk cId="216401066" sldId="362"/>
            <ac:spMk id="25" creationId="{1AB5D8A5-3A91-44C5-A07C-D3E96953A6D8}"/>
          </ac:spMkLst>
        </pc:spChg>
        <pc:spChg chg="add mod">
          <ac:chgData name="啟倫 洪" userId="be6c01fd6302bf9d" providerId="LiveId" clId="{E2D7E970-CC6F-4478-ABC4-BE5581C73B46}" dt="2022-10-25T07:30:44.820" v="4240" actId="1076"/>
          <ac:spMkLst>
            <pc:docMk/>
            <pc:sldMk cId="216401066" sldId="362"/>
            <ac:spMk id="26" creationId="{25B6A20A-CDBF-42F2-AC22-459FA9A95B93}"/>
          </ac:spMkLst>
        </pc:spChg>
        <pc:spChg chg="add mod">
          <ac:chgData name="啟倫 洪" userId="be6c01fd6302bf9d" providerId="LiveId" clId="{E2D7E970-CC6F-4478-ABC4-BE5581C73B46}" dt="2022-10-25T07:30:44.820" v="4240" actId="1076"/>
          <ac:spMkLst>
            <pc:docMk/>
            <pc:sldMk cId="216401066" sldId="362"/>
            <ac:spMk id="27" creationId="{D8991CBA-F048-4299-8AC5-BD4E482BCABF}"/>
          </ac:spMkLst>
        </pc:spChg>
        <pc:spChg chg="add mod">
          <ac:chgData name="啟倫 洪" userId="be6c01fd6302bf9d" providerId="LiveId" clId="{E2D7E970-CC6F-4478-ABC4-BE5581C73B46}" dt="2022-10-25T07:30:40.816" v="4239" actId="1076"/>
          <ac:spMkLst>
            <pc:docMk/>
            <pc:sldMk cId="216401066" sldId="362"/>
            <ac:spMk id="29" creationId="{6E8ED310-F968-4CA8-A7A4-78711D9DBAD6}"/>
          </ac:spMkLst>
        </pc:spChg>
        <pc:spChg chg="mod">
          <ac:chgData name="啟倫 洪" userId="be6c01fd6302bf9d" providerId="LiveId" clId="{E2D7E970-CC6F-4478-ABC4-BE5581C73B46}" dt="2022-10-25T07:34:08.943" v="4294" actId="20577"/>
          <ac:spMkLst>
            <pc:docMk/>
            <pc:sldMk cId="216401066" sldId="362"/>
            <ac:spMk id="30" creationId="{10CA39D6-93E2-4DE2-AF74-ADC81D222CBF}"/>
          </ac:spMkLst>
        </pc:spChg>
        <pc:spChg chg="add mod">
          <ac:chgData name="啟倫 洪" userId="be6c01fd6302bf9d" providerId="LiveId" clId="{E2D7E970-CC6F-4478-ABC4-BE5581C73B46}" dt="2022-10-25T07:30:40.816" v="4239" actId="1076"/>
          <ac:spMkLst>
            <pc:docMk/>
            <pc:sldMk cId="216401066" sldId="362"/>
            <ac:spMk id="31" creationId="{EB667C85-4C61-4B76-A224-139812823434}"/>
          </ac:spMkLst>
        </pc:spChg>
        <pc:spChg chg="add mod">
          <ac:chgData name="啟倫 洪" userId="be6c01fd6302bf9d" providerId="LiveId" clId="{E2D7E970-CC6F-4478-ABC4-BE5581C73B46}" dt="2022-10-25T07:30:40.816" v="4239" actId="1076"/>
          <ac:spMkLst>
            <pc:docMk/>
            <pc:sldMk cId="216401066" sldId="362"/>
            <ac:spMk id="33" creationId="{A0592889-C222-4B76-A552-E4F3E9EFF589}"/>
          </ac:spMkLst>
        </pc:spChg>
        <pc:spChg chg="add mod">
          <ac:chgData name="啟倫 洪" userId="be6c01fd6302bf9d" providerId="LiveId" clId="{E2D7E970-CC6F-4478-ABC4-BE5581C73B46}" dt="2022-10-25T07:30:40.816" v="4239" actId="1076"/>
          <ac:spMkLst>
            <pc:docMk/>
            <pc:sldMk cId="216401066" sldId="362"/>
            <ac:spMk id="35" creationId="{03A2387B-1AC8-4F09-9FED-B76EBE036128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46" creationId="{A9BC3679-4463-427E-9A05-B5B844AADF29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49" creationId="{E5D07B79-7F28-4C71-AA29-F1329B83451F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53" creationId="{37C70258-2E8A-492C-A1BC-11D3CF265223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55" creationId="{F1ACE743-B962-4DBF-9F1A-9217FF7C48DA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63" creationId="{BE901757-1F30-4D0A-ADE9-0C99C4CA01F0}"/>
          </ac:spMkLst>
        </pc:spChg>
        <pc:spChg chg="del">
          <ac:chgData name="啟倫 洪" userId="be6c01fd6302bf9d" providerId="LiveId" clId="{E2D7E970-CC6F-4478-ABC4-BE5581C73B46}" dt="2022-10-25T07:15:53.659" v="4052" actId="478"/>
          <ac:spMkLst>
            <pc:docMk/>
            <pc:sldMk cId="216401066" sldId="362"/>
            <ac:spMk id="64" creationId="{401E0FD2-756A-4ADE-AF1C-F478C823C1B7}"/>
          </ac:spMkLst>
        </pc:spChg>
        <pc:picChg chg="add mod">
          <ac:chgData name="啟倫 洪" userId="be6c01fd6302bf9d" providerId="LiveId" clId="{E2D7E970-CC6F-4478-ABC4-BE5581C73B46}" dt="2022-10-25T07:30:44.820" v="4240" actId="1076"/>
          <ac:picMkLst>
            <pc:docMk/>
            <pc:sldMk cId="216401066" sldId="362"/>
            <ac:picMk id="4" creationId="{0843C736-09AF-461E-A0D2-3A5483CBD89B}"/>
          </ac:picMkLst>
        </pc:picChg>
        <pc:picChg chg="del">
          <ac:chgData name="啟倫 洪" userId="be6c01fd6302bf9d" providerId="LiveId" clId="{E2D7E970-CC6F-4478-ABC4-BE5581C73B46}" dt="2022-10-25T07:15:53.659" v="4052" actId="478"/>
          <ac:picMkLst>
            <pc:docMk/>
            <pc:sldMk cId="216401066" sldId="362"/>
            <ac:picMk id="17" creationId="{E5773445-1E9E-4507-9FAD-49E09E8FF368}"/>
          </ac:picMkLst>
        </pc:picChg>
        <pc:picChg chg="add mod">
          <ac:chgData name="啟倫 洪" userId="be6c01fd6302bf9d" providerId="LiveId" clId="{E2D7E970-CC6F-4478-ABC4-BE5581C73B46}" dt="2022-10-25T07:30:40.816" v="4239" actId="1076"/>
          <ac:picMkLst>
            <pc:docMk/>
            <pc:sldMk cId="216401066" sldId="362"/>
            <ac:picMk id="28" creationId="{5222F659-F705-472E-9B04-62430EE4326F}"/>
          </ac:picMkLst>
        </pc:picChg>
        <pc:cxnChg chg="del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32" creationId="{5C961FAC-145F-4DDF-8B25-3EA76BDB6020}"/>
          </ac:cxnSpMkLst>
        </pc:cxnChg>
        <pc:cxnChg chg="del mod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34" creationId="{4A9BA2F8-4E8B-4EEF-8B76-7EDECB8A276A}"/>
          </ac:cxnSpMkLst>
        </pc:cxnChg>
        <pc:cxnChg chg="del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47" creationId="{401AEAD0-3668-4E28-A873-C41E35A84B1F}"/>
          </ac:cxnSpMkLst>
        </pc:cxnChg>
        <pc:cxnChg chg="del mod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48" creationId="{1F0C6568-3CEB-4F4F-8FB1-6C3BBA92C283}"/>
          </ac:cxnSpMkLst>
        </pc:cxnChg>
        <pc:cxnChg chg="del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51" creationId="{916EE228-6BA5-4A95-9944-4EB27294D09B}"/>
          </ac:cxnSpMkLst>
        </pc:cxnChg>
        <pc:cxnChg chg="del mod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52" creationId="{3F13FDE7-446B-47DC-BB80-9605F35FC065}"/>
          </ac:cxnSpMkLst>
        </pc:cxnChg>
        <pc:cxnChg chg="del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54" creationId="{1A1F052E-7D3E-405A-B670-640B55B3CD9D}"/>
          </ac:cxnSpMkLst>
        </pc:cxnChg>
        <pc:cxnChg chg="del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61" creationId="{9EF104CE-04EB-421A-B759-BDC8FE9AF51E}"/>
          </ac:cxnSpMkLst>
        </pc:cxnChg>
        <pc:cxnChg chg="del mod">
          <ac:chgData name="啟倫 洪" userId="be6c01fd6302bf9d" providerId="LiveId" clId="{E2D7E970-CC6F-4478-ABC4-BE5581C73B46}" dt="2022-10-25T07:15:53.659" v="4052" actId="478"/>
          <ac:cxnSpMkLst>
            <pc:docMk/>
            <pc:sldMk cId="216401066" sldId="362"/>
            <ac:cxnSpMk id="62" creationId="{44496BDB-3C24-42F5-9905-A8B7C9437E74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07:59:21.085" v="4911" actId="1076"/>
        <pc:sldMkLst>
          <pc:docMk/>
          <pc:sldMk cId="840406505" sldId="363"/>
        </pc:sldMkLst>
        <pc:spChg chg="mod">
          <ac:chgData name="啟倫 洪" userId="be6c01fd6302bf9d" providerId="LiveId" clId="{E2D7E970-CC6F-4478-ABC4-BE5581C73B46}" dt="2022-10-25T07:35:20.024" v="4319" actId="20577"/>
          <ac:spMkLst>
            <pc:docMk/>
            <pc:sldMk cId="840406505" sldId="363"/>
            <ac:spMk id="2" creationId="{00000000-0000-0000-0000-000000000000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7" creationId="{7067B39E-0337-4EA3-A830-54D1F334D4E2}"/>
          </ac:spMkLst>
        </pc:spChg>
        <pc:spChg chg="add mod">
          <ac:chgData name="啟倫 洪" userId="be6c01fd6302bf9d" providerId="LiveId" clId="{E2D7E970-CC6F-4478-ABC4-BE5581C73B46}" dt="2022-10-25T07:57:42.328" v="4869" actId="20577"/>
          <ac:spMkLst>
            <pc:docMk/>
            <pc:sldMk cId="840406505" sldId="363"/>
            <ac:spMk id="9" creationId="{625B22A3-79FB-417B-B88A-D59CA3F969D4}"/>
          </ac:spMkLst>
        </pc:spChg>
        <pc:spChg chg="add mod">
          <ac:chgData name="啟倫 洪" userId="be6c01fd6302bf9d" providerId="LiveId" clId="{E2D7E970-CC6F-4478-ABC4-BE5581C73B46}" dt="2022-10-25T07:47:52.319" v="4822" actId="1076"/>
          <ac:spMkLst>
            <pc:docMk/>
            <pc:sldMk cId="840406505" sldId="363"/>
            <ac:spMk id="15" creationId="{69C521F2-A3C6-45F9-999A-43F01BB3D3AA}"/>
          </ac:spMkLst>
        </pc:spChg>
        <pc:spChg chg="add mod">
          <ac:chgData name="啟倫 洪" userId="be6c01fd6302bf9d" providerId="LiveId" clId="{E2D7E970-CC6F-4478-ABC4-BE5581C73B46}" dt="2022-10-25T07:47:48.847" v="4821" actId="1076"/>
          <ac:spMkLst>
            <pc:docMk/>
            <pc:sldMk cId="840406505" sldId="363"/>
            <ac:spMk id="16" creationId="{85AA661D-2FF3-4240-9D6E-9F18CF0ED8B6}"/>
          </ac:spMkLst>
        </pc:spChg>
        <pc:spChg chg="add mod">
          <ac:chgData name="啟倫 洪" userId="be6c01fd6302bf9d" providerId="LiveId" clId="{E2D7E970-CC6F-4478-ABC4-BE5581C73B46}" dt="2022-10-25T07:54:47.768" v="4837" actId="1582"/>
          <ac:spMkLst>
            <pc:docMk/>
            <pc:sldMk cId="840406505" sldId="363"/>
            <ac:spMk id="21" creationId="{37E62445-CD8A-4E1C-ACB5-CE96A69F66A7}"/>
          </ac:spMkLst>
        </pc:spChg>
        <pc:spChg chg="add mod">
          <ac:chgData name="啟倫 洪" userId="be6c01fd6302bf9d" providerId="LiveId" clId="{E2D7E970-CC6F-4478-ABC4-BE5581C73B46}" dt="2022-10-25T07:57:22.267" v="4862" actId="208"/>
          <ac:spMkLst>
            <pc:docMk/>
            <pc:sldMk cId="840406505" sldId="363"/>
            <ac:spMk id="23" creationId="{B4C87308-59F0-45F2-A49F-A43D2D62A22F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24" creationId="{4E39D064-8F16-4169-BCDC-C08A71667477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25" creationId="{1AB5D8A5-3A91-44C5-A07C-D3E96953A6D8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26" creationId="{25B6A20A-CDBF-42F2-AC22-459FA9A95B93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27" creationId="{D8991CBA-F048-4299-8AC5-BD4E482BCABF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29" creationId="{6E8ED310-F968-4CA8-A7A4-78711D9DBAD6}"/>
          </ac:spMkLst>
        </pc:spChg>
        <pc:spChg chg="mod">
          <ac:chgData name="啟倫 洪" userId="be6c01fd6302bf9d" providerId="LiveId" clId="{E2D7E970-CC6F-4478-ABC4-BE5581C73B46}" dt="2022-10-25T07:48:25.422" v="4824" actId="1076"/>
          <ac:spMkLst>
            <pc:docMk/>
            <pc:sldMk cId="840406505" sldId="363"/>
            <ac:spMk id="30" creationId="{10CA39D6-93E2-4DE2-AF74-ADC81D222CBF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31" creationId="{EB667C85-4C61-4B76-A224-139812823434}"/>
          </ac:spMkLst>
        </pc:spChg>
        <pc:spChg chg="add mod">
          <ac:chgData name="啟倫 洪" userId="be6c01fd6302bf9d" providerId="LiveId" clId="{E2D7E970-CC6F-4478-ABC4-BE5581C73B46}" dt="2022-10-25T07:57:39.871" v="4867" actId="20577"/>
          <ac:spMkLst>
            <pc:docMk/>
            <pc:sldMk cId="840406505" sldId="363"/>
            <ac:spMk id="32" creationId="{8A571722-5444-41DC-8171-9CC83EB7DF76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33" creationId="{A0592889-C222-4B76-A552-E4F3E9EFF589}"/>
          </ac:spMkLst>
        </pc:spChg>
        <pc:spChg chg="add mod">
          <ac:chgData name="啟倫 洪" userId="be6c01fd6302bf9d" providerId="LiveId" clId="{E2D7E970-CC6F-4478-ABC4-BE5581C73B46}" dt="2022-10-25T07:59:21.085" v="4911" actId="1076"/>
          <ac:spMkLst>
            <pc:docMk/>
            <pc:sldMk cId="840406505" sldId="363"/>
            <ac:spMk id="34" creationId="{D1386CF2-4066-4DDD-BCDB-F9F87F0818CA}"/>
          </ac:spMkLst>
        </pc:spChg>
        <pc:spChg chg="del">
          <ac:chgData name="啟倫 洪" userId="be6c01fd6302bf9d" providerId="LiveId" clId="{E2D7E970-CC6F-4478-ABC4-BE5581C73B46}" dt="2022-10-25T07:35:12.311" v="4296" actId="478"/>
          <ac:spMkLst>
            <pc:docMk/>
            <pc:sldMk cId="840406505" sldId="363"/>
            <ac:spMk id="35" creationId="{03A2387B-1AC8-4F09-9FED-B76EBE036128}"/>
          </ac:spMkLst>
        </pc:spChg>
        <pc:picChg chg="del">
          <ac:chgData name="啟倫 洪" userId="be6c01fd6302bf9d" providerId="LiveId" clId="{E2D7E970-CC6F-4478-ABC4-BE5581C73B46}" dt="2022-10-25T07:35:12.311" v="4296" actId="478"/>
          <ac:picMkLst>
            <pc:docMk/>
            <pc:sldMk cId="840406505" sldId="363"/>
            <ac:picMk id="4" creationId="{0843C736-09AF-461E-A0D2-3A5483CBD89B}"/>
          </ac:picMkLst>
        </pc:picChg>
        <pc:picChg chg="add del mod">
          <ac:chgData name="啟倫 洪" userId="be6c01fd6302bf9d" providerId="LiveId" clId="{E2D7E970-CC6F-4478-ABC4-BE5581C73B46}" dt="2022-10-25T07:54:13.270" v="4828" actId="478"/>
          <ac:picMkLst>
            <pc:docMk/>
            <pc:sldMk cId="840406505" sldId="363"/>
            <ac:picMk id="5" creationId="{CA298EAB-45EB-4714-8B01-D6793CA66D32}"/>
          </ac:picMkLst>
        </pc:picChg>
        <pc:picChg chg="add mod">
          <ac:chgData name="啟倫 洪" userId="be6c01fd6302bf9d" providerId="LiveId" clId="{E2D7E970-CC6F-4478-ABC4-BE5581C73B46}" dt="2022-10-25T07:54:22.295" v="4832" actId="1076"/>
          <ac:picMkLst>
            <pc:docMk/>
            <pc:sldMk cId="840406505" sldId="363"/>
            <ac:picMk id="8" creationId="{BC4CEBA1-0C47-4322-9004-6287C46FBBE2}"/>
          </ac:picMkLst>
        </pc:picChg>
        <pc:picChg chg="del">
          <ac:chgData name="啟倫 洪" userId="be6c01fd6302bf9d" providerId="LiveId" clId="{E2D7E970-CC6F-4478-ABC4-BE5581C73B46}" dt="2022-10-25T07:35:12.311" v="4296" actId="478"/>
          <ac:picMkLst>
            <pc:docMk/>
            <pc:sldMk cId="840406505" sldId="363"/>
            <ac:picMk id="28" creationId="{5222F659-F705-472E-9B04-62430EE4326F}"/>
          </ac:picMkLst>
        </pc:picChg>
      </pc:sldChg>
      <pc:sldChg chg="addSp delSp modSp add mod delAnim modAnim">
        <pc:chgData name="啟倫 洪" userId="be6c01fd6302bf9d" providerId="LiveId" clId="{E2D7E970-CC6F-4478-ABC4-BE5581C73B46}" dt="2022-10-25T08:24:43.008" v="5395" actId="1076"/>
        <pc:sldMkLst>
          <pc:docMk/>
          <pc:sldMk cId="3555777986" sldId="364"/>
        </pc:sldMkLst>
        <pc:spChg chg="mod">
          <ac:chgData name="啟倫 洪" userId="be6c01fd6302bf9d" providerId="LiveId" clId="{E2D7E970-CC6F-4478-ABC4-BE5581C73B46}" dt="2022-10-25T08:00:30.803" v="4926" actId="20577"/>
          <ac:spMkLst>
            <pc:docMk/>
            <pc:sldMk cId="3555777986" sldId="364"/>
            <ac:spMk id="2" creationId="{00000000-0000-0000-0000-000000000000}"/>
          </ac:spMkLst>
        </pc:spChg>
        <pc:spChg chg="add mod">
          <ac:chgData name="啟倫 洪" userId="be6c01fd6302bf9d" providerId="LiveId" clId="{E2D7E970-CC6F-4478-ABC4-BE5581C73B46}" dt="2022-10-25T08:24:43.008" v="5395" actId="1076"/>
          <ac:spMkLst>
            <pc:docMk/>
            <pc:sldMk cId="3555777986" sldId="364"/>
            <ac:spMk id="5" creationId="{0363D1F9-05E4-462E-897C-472D97703E8E}"/>
          </ac:spMkLst>
        </pc:spChg>
        <pc:spChg chg="del">
          <ac:chgData name="啟倫 洪" userId="be6c01fd6302bf9d" providerId="LiveId" clId="{E2D7E970-CC6F-4478-ABC4-BE5581C73B46}" dt="2022-10-25T08:00:47.366" v="4928" actId="478"/>
          <ac:spMkLst>
            <pc:docMk/>
            <pc:sldMk cId="3555777986" sldId="364"/>
            <ac:spMk id="9" creationId="{625B22A3-79FB-417B-B88A-D59CA3F969D4}"/>
          </ac:spMkLst>
        </pc:spChg>
        <pc:spChg chg="add mod">
          <ac:chgData name="啟倫 洪" userId="be6c01fd6302bf9d" providerId="LiveId" clId="{E2D7E970-CC6F-4478-ABC4-BE5581C73B46}" dt="2022-10-25T08:23:10.548" v="5373" actId="207"/>
          <ac:spMkLst>
            <pc:docMk/>
            <pc:sldMk cId="3555777986" sldId="364"/>
            <ac:spMk id="12" creationId="{AA1CC80E-C1DA-440F-B70A-A5B93E92E149}"/>
          </ac:spMkLst>
        </pc:spChg>
        <pc:spChg chg="add mod">
          <ac:chgData name="啟倫 洪" userId="be6c01fd6302bf9d" providerId="LiveId" clId="{E2D7E970-CC6F-4478-ABC4-BE5581C73B46}" dt="2022-10-25T08:23:06.532" v="5372" actId="207"/>
          <ac:spMkLst>
            <pc:docMk/>
            <pc:sldMk cId="3555777986" sldId="364"/>
            <ac:spMk id="13" creationId="{859B0C6F-EAB5-40F9-93F0-965755D38082}"/>
          </ac:spMkLst>
        </pc:spChg>
        <pc:spChg chg="del">
          <ac:chgData name="啟倫 洪" userId="be6c01fd6302bf9d" providerId="LiveId" clId="{E2D7E970-CC6F-4478-ABC4-BE5581C73B46}" dt="2022-10-25T08:00:51.608" v="4929" actId="478"/>
          <ac:spMkLst>
            <pc:docMk/>
            <pc:sldMk cId="3555777986" sldId="364"/>
            <ac:spMk id="15" creationId="{69C521F2-A3C6-45F9-999A-43F01BB3D3AA}"/>
          </ac:spMkLst>
        </pc:spChg>
        <pc:spChg chg="del">
          <ac:chgData name="啟倫 洪" userId="be6c01fd6302bf9d" providerId="LiveId" clId="{E2D7E970-CC6F-4478-ABC4-BE5581C73B46}" dt="2022-10-25T08:01:10.454" v="5016" actId="478"/>
          <ac:spMkLst>
            <pc:docMk/>
            <pc:sldMk cId="3555777986" sldId="364"/>
            <ac:spMk id="16" creationId="{85AA661D-2FF3-4240-9D6E-9F18CF0ED8B6}"/>
          </ac:spMkLst>
        </pc:spChg>
        <pc:spChg chg="add mod">
          <ac:chgData name="啟倫 洪" userId="be6c01fd6302bf9d" providerId="LiveId" clId="{E2D7E970-CC6F-4478-ABC4-BE5581C73B46}" dt="2022-10-25T08:24:43.008" v="5395" actId="1076"/>
          <ac:spMkLst>
            <pc:docMk/>
            <pc:sldMk cId="3555777986" sldId="364"/>
            <ac:spMk id="17" creationId="{CDDFE4EC-0A7F-4C99-804E-4A96CA551F78}"/>
          </ac:spMkLst>
        </pc:spChg>
        <pc:spChg chg="del">
          <ac:chgData name="啟倫 洪" userId="be6c01fd6302bf9d" providerId="LiveId" clId="{E2D7E970-CC6F-4478-ABC4-BE5581C73B46}" dt="2022-10-25T08:00:45.810" v="4927" actId="478"/>
          <ac:spMkLst>
            <pc:docMk/>
            <pc:sldMk cId="3555777986" sldId="364"/>
            <ac:spMk id="21" creationId="{37E62445-CD8A-4E1C-ACB5-CE96A69F66A7}"/>
          </ac:spMkLst>
        </pc:spChg>
        <pc:spChg chg="del">
          <ac:chgData name="啟倫 洪" userId="be6c01fd6302bf9d" providerId="LiveId" clId="{E2D7E970-CC6F-4478-ABC4-BE5581C73B46}" dt="2022-10-25T08:00:47.366" v="4928" actId="478"/>
          <ac:spMkLst>
            <pc:docMk/>
            <pc:sldMk cId="3555777986" sldId="364"/>
            <ac:spMk id="23" creationId="{B4C87308-59F0-45F2-A49F-A43D2D62A22F}"/>
          </ac:spMkLst>
        </pc:spChg>
        <pc:spChg chg="mod">
          <ac:chgData name="啟倫 洪" userId="be6c01fd6302bf9d" providerId="LiveId" clId="{E2D7E970-CC6F-4478-ABC4-BE5581C73B46}" dt="2022-10-25T08:14:58.802" v="5282" actId="6549"/>
          <ac:spMkLst>
            <pc:docMk/>
            <pc:sldMk cId="3555777986" sldId="364"/>
            <ac:spMk id="30" creationId="{10CA39D6-93E2-4DE2-AF74-ADC81D222CBF}"/>
          </ac:spMkLst>
        </pc:spChg>
        <pc:spChg chg="del">
          <ac:chgData name="啟倫 洪" userId="be6c01fd6302bf9d" providerId="LiveId" clId="{E2D7E970-CC6F-4478-ABC4-BE5581C73B46}" dt="2022-10-25T08:00:47.366" v="4928" actId="478"/>
          <ac:spMkLst>
            <pc:docMk/>
            <pc:sldMk cId="3555777986" sldId="364"/>
            <ac:spMk id="32" creationId="{8A571722-5444-41DC-8171-9CC83EB7DF76}"/>
          </ac:spMkLst>
        </pc:spChg>
        <pc:spChg chg="del">
          <ac:chgData name="啟倫 洪" userId="be6c01fd6302bf9d" providerId="LiveId" clId="{E2D7E970-CC6F-4478-ABC4-BE5581C73B46}" dt="2022-10-25T08:00:45.810" v="4927" actId="478"/>
          <ac:spMkLst>
            <pc:docMk/>
            <pc:sldMk cId="3555777986" sldId="364"/>
            <ac:spMk id="34" creationId="{D1386CF2-4066-4DDD-BCDB-F9F87F0818CA}"/>
          </ac:spMkLst>
        </pc:spChg>
        <pc:picChg chg="add mod">
          <ac:chgData name="啟倫 洪" userId="be6c01fd6302bf9d" providerId="LiveId" clId="{E2D7E970-CC6F-4478-ABC4-BE5581C73B46}" dt="2022-10-25T08:24:43.008" v="5395" actId="1076"/>
          <ac:picMkLst>
            <pc:docMk/>
            <pc:sldMk cId="3555777986" sldId="364"/>
            <ac:picMk id="4" creationId="{7544B2D7-81DA-4134-AFF1-283044C93A52}"/>
          </ac:picMkLst>
        </pc:picChg>
        <pc:picChg chg="del">
          <ac:chgData name="啟倫 洪" userId="be6c01fd6302bf9d" providerId="LiveId" clId="{E2D7E970-CC6F-4478-ABC4-BE5581C73B46}" dt="2022-10-25T08:00:45.810" v="4927" actId="478"/>
          <ac:picMkLst>
            <pc:docMk/>
            <pc:sldMk cId="3555777986" sldId="364"/>
            <ac:picMk id="8" creationId="{BC4CEBA1-0C47-4322-9004-6287C46FBBE2}"/>
          </ac:picMkLst>
        </pc:picChg>
        <pc:cxnChg chg="add mod">
          <ac:chgData name="啟倫 洪" userId="be6c01fd6302bf9d" providerId="LiveId" clId="{E2D7E970-CC6F-4478-ABC4-BE5581C73B46}" dt="2022-10-25T08:24:43.008" v="5395" actId="1076"/>
          <ac:cxnSpMkLst>
            <pc:docMk/>
            <pc:sldMk cId="3555777986" sldId="364"/>
            <ac:cxnSpMk id="7" creationId="{84A3BF4C-53EA-4B91-B275-47A0BD2233F6}"/>
          </ac:cxnSpMkLst>
        </pc:cxnChg>
      </pc:sldChg>
      <pc:sldChg chg="modSp add del mod">
        <pc:chgData name="啟倫 洪" userId="be6c01fd6302bf9d" providerId="LiveId" clId="{E2D7E970-CC6F-4478-ABC4-BE5581C73B46}" dt="2022-10-25T08:35:24.700" v="5501" actId="47"/>
        <pc:sldMkLst>
          <pc:docMk/>
          <pc:sldMk cId="805408957" sldId="365"/>
        </pc:sldMkLst>
        <pc:spChg chg="mod">
          <ac:chgData name="啟倫 洪" userId="be6c01fd6302bf9d" providerId="LiveId" clId="{E2D7E970-CC6F-4478-ABC4-BE5581C73B46}" dt="2022-10-25T08:34:35.350" v="5441" actId="20577"/>
          <ac:spMkLst>
            <pc:docMk/>
            <pc:sldMk cId="805408957" sldId="365"/>
            <ac:spMk id="21" creationId="{27A916BE-7B11-4D47-8C05-4AEC6AC689BB}"/>
          </ac:spMkLst>
        </pc:spChg>
      </pc:sldChg>
      <pc:sldChg chg="addSp delSp modSp add mod">
        <pc:chgData name="啟倫 洪" userId="be6c01fd6302bf9d" providerId="LiveId" clId="{E2D7E970-CC6F-4478-ABC4-BE5581C73B46}" dt="2022-10-25T08:55:45.848" v="5884" actId="14100"/>
        <pc:sldMkLst>
          <pc:docMk/>
          <pc:sldMk cId="1132986102" sldId="365"/>
        </pc:sldMkLst>
        <pc:spChg chg="mod">
          <ac:chgData name="啟倫 洪" userId="be6c01fd6302bf9d" providerId="LiveId" clId="{E2D7E970-CC6F-4478-ABC4-BE5581C73B46}" dt="2022-10-25T08:35:58.825" v="5535" actId="20577"/>
          <ac:spMkLst>
            <pc:docMk/>
            <pc:sldMk cId="1132986102" sldId="365"/>
            <ac:spMk id="6" creationId="{68519CBD-8A14-4734-95A3-7EB90681D14A}"/>
          </ac:spMkLst>
        </pc:spChg>
        <pc:spChg chg="add mod">
          <ac:chgData name="啟倫 洪" userId="be6c01fd6302bf9d" providerId="LiveId" clId="{E2D7E970-CC6F-4478-ABC4-BE5581C73B46}" dt="2022-10-25T08:38:29.178" v="5641" actId="1076"/>
          <ac:spMkLst>
            <pc:docMk/>
            <pc:sldMk cId="1132986102" sldId="365"/>
            <ac:spMk id="7" creationId="{58EBAF7B-CC96-4193-A670-4800261A0CB7}"/>
          </ac:spMkLst>
        </pc:spChg>
        <pc:spChg chg="add mod">
          <ac:chgData name="啟倫 洪" userId="be6c01fd6302bf9d" providerId="LiveId" clId="{E2D7E970-CC6F-4478-ABC4-BE5581C73B46}" dt="2022-10-25T08:38:29.178" v="5641" actId="1076"/>
          <ac:spMkLst>
            <pc:docMk/>
            <pc:sldMk cId="1132986102" sldId="365"/>
            <ac:spMk id="8" creationId="{6796F2BB-4E25-45CE-ACF4-0C817DCC5A08}"/>
          </ac:spMkLst>
        </pc:spChg>
        <pc:spChg chg="add mod">
          <ac:chgData name="啟倫 洪" userId="be6c01fd6302bf9d" providerId="LiveId" clId="{E2D7E970-CC6F-4478-ABC4-BE5581C73B46}" dt="2022-10-25T08:39:05.420" v="5647" actId="1076"/>
          <ac:spMkLst>
            <pc:docMk/>
            <pc:sldMk cId="1132986102" sldId="365"/>
            <ac:spMk id="9" creationId="{3D5C022F-F83E-477D-B1D0-82804E77A66A}"/>
          </ac:spMkLst>
        </pc:spChg>
        <pc:spChg chg="add mod">
          <ac:chgData name="啟倫 洪" userId="be6c01fd6302bf9d" providerId="LiveId" clId="{E2D7E970-CC6F-4478-ABC4-BE5581C73B46}" dt="2022-10-25T08:42:42.575" v="5811" actId="20577"/>
          <ac:spMkLst>
            <pc:docMk/>
            <pc:sldMk cId="1132986102" sldId="365"/>
            <ac:spMk id="10" creationId="{64274851-A273-46E5-B600-3187BE0CA3A6}"/>
          </ac:spMkLst>
        </pc:spChg>
        <pc:spChg chg="add del mod">
          <ac:chgData name="啟倫 洪" userId="be6c01fd6302bf9d" providerId="LiveId" clId="{E2D7E970-CC6F-4478-ABC4-BE5581C73B46}" dt="2022-10-25T08:39:18.133" v="5649" actId="478"/>
          <ac:spMkLst>
            <pc:docMk/>
            <pc:sldMk cId="1132986102" sldId="365"/>
            <ac:spMk id="11" creationId="{178F4918-BDDE-4C50-A8BD-9FDE9B00BCAC}"/>
          </ac:spMkLst>
        </pc:spChg>
        <pc:spChg chg="add mod">
          <ac:chgData name="啟倫 洪" userId="be6c01fd6302bf9d" providerId="LiveId" clId="{E2D7E970-CC6F-4478-ABC4-BE5581C73B46}" dt="2022-10-25T08:43:22.972" v="5813" actId="20577"/>
          <ac:spMkLst>
            <pc:docMk/>
            <pc:sldMk cId="1132986102" sldId="365"/>
            <ac:spMk id="12" creationId="{6F9FDC5E-868B-4FED-9E2E-D32B8CBC4387}"/>
          </ac:spMkLst>
        </pc:spChg>
        <pc:spChg chg="add mod">
          <ac:chgData name="啟倫 洪" userId="be6c01fd6302bf9d" providerId="LiveId" clId="{E2D7E970-CC6F-4478-ABC4-BE5581C73B46}" dt="2022-10-25T08:55:13.691" v="5879"/>
          <ac:spMkLst>
            <pc:docMk/>
            <pc:sldMk cId="1132986102" sldId="365"/>
            <ac:spMk id="16" creationId="{CF177A35-F5CD-4D85-8047-ED3361C59508}"/>
          </ac:spMkLst>
        </pc:spChg>
        <pc:spChg chg="add mod">
          <ac:chgData name="啟倫 洪" userId="be6c01fd6302bf9d" providerId="LiveId" clId="{E2D7E970-CC6F-4478-ABC4-BE5581C73B46}" dt="2022-10-25T08:55:04.095" v="5878" actId="1076"/>
          <ac:spMkLst>
            <pc:docMk/>
            <pc:sldMk cId="1132986102" sldId="365"/>
            <ac:spMk id="17" creationId="{DB46AA26-BB6A-49C9-A83C-C08477F1075A}"/>
          </ac:spMkLst>
        </pc:spChg>
        <pc:spChg chg="del">
          <ac:chgData name="啟倫 洪" userId="be6c01fd6302bf9d" providerId="LiveId" clId="{E2D7E970-CC6F-4478-ABC4-BE5581C73B46}" dt="2022-10-25T08:35:41.614" v="5503" actId="478"/>
          <ac:spMkLst>
            <pc:docMk/>
            <pc:sldMk cId="1132986102" sldId="365"/>
            <ac:spMk id="20" creationId="{D438DC13-1927-4C6C-BF55-5F97C947A77B}"/>
          </ac:spMkLst>
        </pc:spChg>
        <pc:spChg chg="del">
          <ac:chgData name="啟倫 洪" userId="be6c01fd6302bf9d" providerId="LiveId" clId="{E2D7E970-CC6F-4478-ABC4-BE5581C73B46}" dt="2022-10-25T08:36:00.389" v="5536" actId="478"/>
          <ac:spMkLst>
            <pc:docMk/>
            <pc:sldMk cId="1132986102" sldId="365"/>
            <ac:spMk id="22" creationId="{258EF4A8-03FA-4A07-BF01-FCE2189D3482}"/>
          </ac:spMkLst>
        </pc:spChg>
        <pc:picChg chg="add mod">
          <ac:chgData name="啟倫 洪" userId="be6c01fd6302bf9d" providerId="LiveId" clId="{E2D7E970-CC6F-4478-ABC4-BE5581C73B46}" dt="2022-10-25T08:55:42.291" v="5883" actId="1076"/>
          <ac:picMkLst>
            <pc:docMk/>
            <pc:sldMk cId="1132986102" sldId="365"/>
            <ac:picMk id="14" creationId="{ECEA125D-6DFB-4FFB-B475-5617FC2CED16}"/>
          </ac:picMkLst>
        </pc:picChg>
        <pc:cxnChg chg="add mod">
          <ac:chgData name="啟倫 洪" userId="be6c01fd6302bf9d" providerId="LiveId" clId="{E2D7E970-CC6F-4478-ABC4-BE5581C73B46}" dt="2022-10-25T08:55:45.848" v="5884" actId="14100"/>
          <ac:cxnSpMkLst>
            <pc:docMk/>
            <pc:sldMk cId="1132986102" sldId="365"/>
            <ac:cxnSpMk id="4" creationId="{0D77A89A-1E62-4584-91C8-1DA072A8B210}"/>
          </ac:cxnSpMkLst>
        </pc:cxnChg>
        <pc:cxnChg chg="add mod">
          <ac:chgData name="啟倫 洪" userId="be6c01fd6302bf9d" providerId="LiveId" clId="{E2D7E970-CC6F-4478-ABC4-BE5581C73B46}" dt="2022-10-25T08:43:33.365" v="5817" actId="1035"/>
          <ac:cxnSpMkLst>
            <pc:docMk/>
            <pc:sldMk cId="1132986102" sldId="365"/>
            <ac:cxnSpMk id="15" creationId="{8C9EBA8C-0E90-4EAD-A960-39A3C16B3CA8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10:00:27.445" v="6561" actId="20577"/>
        <pc:sldMkLst>
          <pc:docMk/>
          <pc:sldMk cId="1116208159" sldId="366"/>
        </pc:sldMkLst>
        <pc:spChg chg="mod">
          <ac:chgData name="啟倫 洪" userId="be6c01fd6302bf9d" providerId="LiveId" clId="{E2D7E970-CC6F-4478-ABC4-BE5581C73B46}" dt="2022-10-25T09:00:11.334" v="5914" actId="20577"/>
          <ac:spMkLst>
            <pc:docMk/>
            <pc:sldMk cId="1116208159" sldId="366"/>
            <ac:spMk id="2" creationId="{00000000-0000-0000-0000-000000000000}"/>
          </ac:spMkLst>
        </pc:spChg>
        <pc:spChg chg="del">
          <ac:chgData name="啟倫 洪" userId="be6c01fd6302bf9d" providerId="LiveId" clId="{E2D7E970-CC6F-4478-ABC4-BE5581C73B46}" dt="2022-10-25T09:03:50.004" v="5963" actId="478"/>
          <ac:spMkLst>
            <pc:docMk/>
            <pc:sldMk cId="1116208159" sldId="366"/>
            <ac:spMk id="5" creationId="{0363D1F9-05E4-462E-897C-472D97703E8E}"/>
          </ac:spMkLst>
        </pc:spChg>
        <pc:spChg chg="add mod">
          <ac:chgData name="啟倫 洪" userId="be6c01fd6302bf9d" providerId="LiveId" clId="{E2D7E970-CC6F-4478-ABC4-BE5581C73B46}" dt="2022-10-25T09:04:55.096" v="5972" actId="207"/>
          <ac:spMkLst>
            <pc:docMk/>
            <pc:sldMk cId="1116208159" sldId="366"/>
            <ac:spMk id="10" creationId="{7B19C0CA-51BE-420A-846C-F0C47C072F3A}"/>
          </ac:spMkLst>
        </pc:spChg>
        <pc:spChg chg="add mod">
          <ac:chgData name="啟倫 洪" userId="be6c01fd6302bf9d" providerId="LiveId" clId="{E2D7E970-CC6F-4478-ABC4-BE5581C73B46}" dt="2022-10-25T09:59:48.246" v="6550" actId="1076"/>
          <ac:spMkLst>
            <pc:docMk/>
            <pc:sldMk cId="1116208159" sldId="366"/>
            <ac:spMk id="11" creationId="{B9CA98A3-D83E-45C0-90FD-F9E8F8395541}"/>
          </ac:spMkLst>
        </pc:spChg>
        <pc:spChg chg="del">
          <ac:chgData name="啟倫 洪" userId="be6c01fd6302bf9d" providerId="LiveId" clId="{E2D7E970-CC6F-4478-ABC4-BE5581C73B46}" dt="2022-10-25T09:03:52.650" v="5964" actId="478"/>
          <ac:spMkLst>
            <pc:docMk/>
            <pc:sldMk cId="1116208159" sldId="366"/>
            <ac:spMk id="12" creationId="{AA1CC80E-C1DA-440F-B70A-A5B93E92E149}"/>
          </ac:spMkLst>
        </pc:spChg>
        <pc:spChg chg="del">
          <ac:chgData name="啟倫 洪" userId="be6c01fd6302bf9d" providerId="LiveId" clId="{E2D7E970-CC6F-4478-ABC4-BE5581C73B46}" dt="2022-10-25T09:03:52.650" v="5964" actId="478"/>
          <ac:spMkLst>
            <pc:docMk/>
            <pc:sldMk cId="1116208159" sldId="366"/>
            <ac:spMk id="13" creationId="{859B0C6F-EAB5-40F9-93F0-965755D38082}"/>
          </ac:spMkLst>
        </pc:spChg>
        <pc:spChg chg="add mod">
          <ac:chgData name="啟倫 洪" userId="be6c01fd6302bf9d" providerId="LiveId" clId="{E2D7E970-CC6F-4478-ABC4-BE5581C73B46}" dt="2022-10-25T09:59:58.693" v="6554" actId="1076"/>
          <ac:spMkLst>
            <pc:docMk/>
            <pc:sldMk cId="1116208159" sldId="366"/>
            <ac:spMk id="14" creationId="{4C85BACB-5B8D-4A58-8717-94E94243C269}"/>
          </ac:spMkLst>
        </pc:spChg>
        <pc:spChg chg="add mod">
          <ac:chgData name="啟倫 洪" userId="be6c01fd6302bf9d" providerId="LiveId" clId="{E2D7E970-CC6F-4478-ABC4-BE5581C73B46}" dt="2022-10-25T09:29:02.875" v="6203" actId="14100"/>
          <ac:spMkLst>
            <pc:docMk/>
            <pc:sldMk cId="1116208159" sldId="366"/>
            <ac:spMk id="15" creationId="{3637C95F-DD69-41CF-8087-BAD4DFB62D3A}"/>
          </ac:spMkLst>
        </pc:spChg>
        <pc:spChg chg="add mod">
          <ac:chgData name="啟倫 洪" userId="be6c01fd6302bf9d" providerId="LiveId" clId="{E2D7E970-CC6F-4478-ABC4-BE5581C73B46}" dt="2022-10-25T09:28:34.821" v="6198" actId="14100"/>
          <ac:spMkLst>
            <pc:docMk/>
            <pc:sldMk cId="1116208159" sldId="366"/>
            <ac:spMk id="16" creationId="{4A4A7A37-2EEC-461D-A5D8-DF7B22128850}"/>
          </ac:spMkLst>
        </pc:spChg>
        <pc:spChg chg="del">
          <ac:chgData name="啟倫 洪" userId="be6c01fd6302bf9d" providerId="LiveId" clId="{E2D7E970-CC6F-4478-ABC4-BE5581C73B46}" dt="2022-10-25T09:03:50.004" v="5963" actId="478"/>
          <ac:spMkLst>
            <pc:docMk/>
            <pc:sldMk cId="1116208159" sldId="366"/>
            <ac:spMk id="17" creationId="{CDDFE4EC-0A7F-4C99-804E-4A96CA551F78}"/>
          </ac:spMkLst>
        </pc:spChg>
        <pc:spChg chg="add mod">
          <ac:chgData name="啟倫 洪" userId="be6c01fd6302bf9d" providerId="LiveId" clId="{E2D7E970-CC6F-4478-ABC4-BE5581C73B46}" dt="2022-10-25T10:00:27.445" v="6561" actId="20577"/>
          <ac:spMkLst>
            <pc:docMk/>
            <pc:sldMk cId="1116208159" sldId="366"/>
            <ac:spMk id="17" creationId="{E40DCB31-53FC-43F4-87C9-DC3BC6D564E3}"/>
          </ac:spMkLst>
        </pc:spChg>
        <pc:spChg chg="add mod">
          <ac:chgData name="啟倫 洪" userId="be6c01fd6302bf9d" providerId="LiveId" clId="{E2D7E970-CC6F-4478-ABC4-BE5581C73B46}" dt="2022-10-25T09:59:48.246" v="6550" actId="1076"/>
          <ac:spMkLst>
            <pc:docMk/>
            <pc:sldMk cId="1116208159" sldId="366"/>
            <ac:spMk id="24" creationId="{EC6E8CF4-3646-4F43-A706-D09B51D7D164}"/>
          </ac:spMkLst>
        </pc:spChg>
        <pc:spChg chg="mod">
          <ac:chgData name="啟倫 洪" userId="be6c01fd6302bf9d" providerId="LiveId" clId="{E2D7E970-CC6F-4478-ABC4-BE5581C73B46}" dt="2022-10-25T09:27:40.634" v="6188" actId="1076"/>
          <ac:spMkLst>
            <pc:docMk/>
            <pc:sldMk cId="1116208159" sldId="366"/>
            <ac:spMk id="30" creationId="{10CA39D6-93E2-4DE2-AF74-ADC81D222CBF}"/>
          </ac:spMkLst>
        </pc:spChg>
        <pc:picChg chg="del">
          <ac:chgData name="啟倫 洪" userId="be6c01fd6302bf9d" providerId="LiveId" clId="{E2D7E970-CC6F-4478-ABC4-BE5581C73B46}" dt="2022-10-25T09:03:50.004" v="5963" actId="478"/>
          <ac:picMkLst>
            <pc:docMk/>
            <pc:sldMk cId="1116208159" sldId="366"/>
            <ac:picMk id="4" creationId="{7544B2D7-81DA-4134-AFF1-283044C93A52}"/>
          </ac:picMkLst>
        </pc:picChg>
        <pc:picChg chg="add del mod">
          <ac:chgData name="啟倫 洪" userId="be6c01fd6302bf9d" providerId="LiveId" clId="{E2D7E970-CC6F-4478-ABC4-BE5581C73B46}" dt="2022-10-25T09:28:00.876" v="6191" actId="478"/>
          <ac:picMkLst>
            <pc:docMk/>
            <pc:sldMk cId="1116208159" sldId="366"/>
            <ac:picMk id="6" creationId="{31E2EF8B-36E7-4663-B478-164830C47EEB}"/>
          </ac:picMkLst>
        </pc:picChg>
        <pc:picChg chg="add mod ord">
          <ac:chgData name="啟倫 洪" userId="be6c01fd6302bf9d" providerId="LiveId" clId="{E2D7E970-CC6F-4478-ABC4-BE5581C73B46}" dt="2022-10-25T09:28:45.615" v="6200" actId="1076"/>
          <ac:picMkLst>
            <pc:docMk/>
            <pc:sldMk cId="1116208159" sldId="366"/>
            <ac:picMk id="9" creationId="{E677BE10-CF7D-4D17-88D3-34D096ECBCD3}"/>
          </ac:picMkLst>
        </pc:picChg>
        <pc:cxnChg chg="del mod">
          <ac:chgData name="啟倫 洪" userId="be6c01fd6302bf9d" providerId="LiveId" clId="{E2D7E970-CC6F-4478-ABC4-BE5581C73B46}" dt="2022-10-25T09:03:50.004" v="5963" actId="478"/>
          <ac:cxnSpMkLst>
            <pc:docMk/>
            <pc:sldMk cId="1116208159" sldId="366"/>
            <ac:cxnSpMk id="7" creationId="{84A3BF4C-53EA-4B91-B275-47A0BD2233F6}"/>
          </ac:cxnSpMkLst>
        </pc:cxnChg>
        <pc:cxnChg chg="add mod">
          <ac:chgData name="啟倫 洪" userId="be6c01fd6302bf9d" providerId="LiveId" clId="{E2D7E970-CC6F-4478-ABC4-BE5581C73B46}" dt="2022-10-25T09:59:56.663" v="6553" actId="14100"/>
          <ac:cxnSpMkLst>
            <pc:docMk/>
            <pc:sldMk cId="1116208159" sldId="366"/>
            <ac:cxnSpMk id="19" creationId="{722DED4D-D835-4B6A-B696-B7D82309456E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10:02:09.180" v="6580"/>
        <pc:sldMkLst>
          <pc:docMk/>
          <pc:sldMk cId="385351816" sldId="367"/>
        </pc:sldMkLst>
        <pc:spChg chg="mod">
          <ac:chgData name="啟倫 洪" userId="be6c01fd6302bf9d" providerId="LiveId" clId="{E2D7E970-CC6F-4478-ABC4-BE5581C73B46}" dt="2022-10-25T09:44:40.888" v="6328" actId="20577"/>
          <ac:spMkLst>
            <pc:docMk/>
            <pc:sldMk cId="385351816" sldId="367"/>
            <ac:spMk id="2" creationId="{00000000-0000-0000-0000-000000000000}"/>
          </ac:spMkLst>
        </pc:spChg>
        <pc:spChg chg="mod">
          <ac:chgData name="啟倫 洪" userId="be6c01fd6302bf9d" providerId="LiveId" clId="{E2D7E970-CC6F-4478-ABC4-BE5581C73B46}" dt="2022-10-25T09:46:05.337" v="6421"/>
          <ac:spMkLst>
            <pc:docMk/>
            <pc:sldMk cId="385351816" sldId="367"/>
            <ac:spMk id="10" creationId="{7B19C0CA-51BE-420A-846C-F0C47C072F3A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11" creationId="{B9CA98A3-D83E-45C0-90FD-F9E8F8395541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14" creationId="{4C85BACB-5B8D-4A58-8717-94E94243C269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15" creationId="{3637C95F-DD69-41CF-8087-BAD4DFB62D3A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16" creationId="{4A4A7A37-2EEC-461D-A5D8-DF7B22128850}"/>
          </ac:spMkLst>
        </pc:spChg>
        <pc:spChg chg="add mod">
          <ac:chgData name="啟倫 洪" userId="be6c01fd6302bf9d" providerId="LiveId" clId="{E2D7E970-CC6F-4478-ABC4-BE5581C73B46}" dt="2022-10-25T10:00:38.278" v="6567" actId="20577"/>
          <ac:spMkLst>
            <pc:docMk/>
            <pc:sldMk cId="385351816" sldId="367"/>
            <ac:spMk id="17" creationId="{1F46F8B6-26DD-4BF1-8397-8A3FFA418C6C}"/>
          </ac:spMkLst>
        </pc:spChg>
        <pc:spChg chg="add mod">
          <ac:chgData name="啟倫 洪" userId="be6c01fd6302bf9d" providerId="LiveId" clId="{E2D7E970-CC6F-4478-ABC4-BE5581C73B46}" dt="2022-10-25T10:00:54.412" v="6571" actId="14100"/>
          <ac:spMkLst>
            <pc:docMk/>
            <pc:sldMk cId="385351816" sldId="367"/>
            <ac:spMk id="22" creationId="{2FF46E98-B9D4-4D2D-A1F3-4909F3AD2E85}"/>
          </ac:spMkLst>
        </pc:spChg>
        <pc:spChg chg="add mod">
          <ac:chgData name="啟倫 洪" userId="be6c01fd6302bf9d" providerId="LiveId" clId="{E2D7E970-CC6F-4478-ABC4-BE5581C73B46}" dt="2022-10-25T10:01:00.100" v="6573" actId="14100"/>
          <ac:spMkLst>
            <pc:docMk/>
            <pc:sldMk cId="385351816" sldId="367"/>
            <ac:spMk id="23" creationId="{CAFDE733-AF90-4DEA-B6EA-CFEF558C6F6F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24" creationId="{EC6E8CF4-3646-4F43-A706-D09B51D7D164}"/>
          </ac:spMkLst>
        </pc:spChg>
        <pc:spChg chg="add mod">
          <ac:chgData name="啟倫 洪" userId="be6c01fd6302bf9d" providerId="LiveId" clId="{E2D7E970-CC6F-4478-ABC4-BE5581C73B46}" dt="2022-10-25T10:01:13.106" v="6578" actId="14100"/>
          <ac:spMkLst>
            <pc:docMk/>
            <pc:sldMk cId="385351816" sldId="367"/>
            <ac:spMk id="25" creationId="{57E6E45D-321B-4BC9-A858-B2B296BDF8E5}"/>
          </ac:spMkLst>
        </pc:spChg>
        <pc:spChg chg="del">
          <ac:chgData name="啟倫 洪" userId="be6c01fd6302bf9d" providerId="LiveId" clId="{E2D7E970-CC6F-4478-ABC4-BE5581C73B46}" dt="2022-10-25T09:43:55.712" v="6316" actId="478"/>
          <ac:spMkLst>
            <pc:docMk/>
            <pc:sldMk cId="385351816" sldId="367"/>
            <ac:spMk id="30" creationId="{10CA39D6-93E2-4DE2-AF74-ADC81D222CBF}"/>
          </ac:spMkLst>
        </pc:spChg>
        <pc:picChg chg="add del mod">
          <ac:chgData name="啟倫 洪" userId="be6c01fd6302bf9d" providerId="LiveId" clId="{E2D7E970-CC6F-4478-ABC4-BE5581C73B46}" dt="2022-10-25T09:59:32.300" v="6546" actId="478"/>
          <ac:picMkLst>
            <pc:docMk/>
            <pc:sldMk cId="385351816" sldId="367"/>
            <ac:picMk id="4" creationId="{BAC3B136-824D-4843-BD58-D5B523EE7BBD}"/>
          </ac:picMkLst>
        </pc:picChg>
        <pc:picChg chg="add mod">
          <ac:chgData name="啟倫 洪" userId="be6c01fd6302bf9d" providerId="LiveId" clId="{E2D7E970-CC6F-4478-ABC4-BE5581C73B46}" dt="2022-10-25T09:48:42.460" v="6533" actId="1076"/>
          <ac:picMkLst>
            <pc:docMk/>
            <pc:sldMk cId="385351816" sldId="367"/>
            <ac:picMk id="6" creationId="{25C169FF-8207-4D9D-9EAE-A8285EFA03C3}"/>
          </ac:picMkLst>
        </pc:picChg>
        <pc:picChg chg="add del mod">
          <ac:chgData name="啟倫 洪" userId="be6c01fd6302bf9d" providerId="LiveId" clId="{E2D7E970-CC6F-4478-ABC4-BE5581C73B46}" dt="2022-10-25T09:58:38.005" v="6538" actId="478"/>
          <ac:picMkLst>
            <pc:docMk/>
            <pc:sldMk cId="385351816" sldId="367"/>
            <ac:picMk id="8" creationId="{878AED59-C64F-4972-9F80-0A2441E2C84E}"/>
          </ac:picMkLst>
        </pc:picChg>
        <pc:picChg chg="del">
          <ac:chgData name="啟倫 洪" userId="be6c01fd6302bf9d" providerId="LiveId" clId="{E2D7E970-CC6F-4478-ABC4-BE5581C73B46}" dt="2022-10-25T09:43:55.712" v="6316" actId="478"/>
          <ac:picMkLst>
            <pc:docMk/>
            <pc:sldMk cId="385351816" sldId="367"/>
            <ac:picMk id="9" creationId="{E677BE10-CF7D-4D17-88D3-34D096ECBCD3}"/>
          </ac:picMkLst>
        </pc:picChg>
        <pc:picChg chg="add del mod">
          <ac:chgData name="啟倫 洪" userId="be6c01fd6302bf9d" providerId="LiveId" clId="{E2D7E970-CC6F-4478-ABC4-BE5581C73B46}" dt="2022-10-25T09:59:31.254" v="6545" actId="21"/>
          <ac:picMkLst>
            <pc:docMk/>
            <pc:sldMk cId="385351816" sldId="367"/>
            <ac:picMk id="13" creationId="{2607B498-E5EB-4308-9086-16F64ABE31F0}"/>
          </ac:picMkLst>
        </pc:picChg>
        <pc:picChg chg="add mod">
          <ac:chgData name="啟倫 洪" userId="be6c01fd6302bf9d" providerId="LiveId" clId="{E2D7E970-CC6F-4478-ABC4-BE5581C73B46}" dt="2022-10-25T09:59:37.565" v="6549" actId="1076"/>
          <ac:picMkLst>
            <pc:docMk/>
            <pc:sldMk cId="385351816" sldId="367"/>
            <ac:picMk id="21" creationId="{E064F617-5140-47D8-9B67-405DBC931DDB}"/>
          </ac:picMkLst>
        </pc:picChg>
        <pc:cxnChg chg="del mod">
          <ac:chgData name="啟倫 洪" userId="be6c01fd6302bf9d" providerId="LiveId" clId="{E2D7E970-CC6F-4478-ABC4-BE5581C73B46}" dt="2022-10-25T09:43:55.712" v="6316" actId="478"/>
          <ac:cxnSpMkLst>
            <pc:docMk/>
            <pc:sldMk cId="385351816" sldId="367"/>
            <ac:cxnSpMk id="19" creationId="{722DED4D-D835-4B6A-B696-B7D82309456E}"/>
          </ac:cxnSpMkLst>
        </pc:cxnChg>
      </pc:sldChg>
      <pc:sldChg chg="addSp delSp modSp add mod delAnim modAnim">
        <pc:chgData name="啟倫 洪" userId="be6c01fd6302bf9d" providerId="LiveId" clId="{E2D7E970-CC6F-4478-ABC4-BE5581C73B46}" dt="2022-10-25T10:17:49.788" v="7494" actId="14100"/>
        <pc:sldMkLst>
          <pc:docMk/>
          <pc:sldMk cId="2437361244" sldId="368"/>
        </pc:sldMkLst>
        <pc:spChg chg="mod">
          <ac:chgData name="啟倫 洪" userId="be6c01fd6302bf9d" providerId="LiveId" clId="{E2D7E970-CC6F-4478-ABC4-BE5581C73B46}" dt="2022-10-25T10:03:06.535" v="6587" actId="20577"/>
          <ac:spMkLst>
            <pc:docMk/>
            <pc:sldMk cId="2437361244" sldId="368"/>
            <ac:spMk id="2" creationId="{00000000-0000-0000-0000-000000000000}"/>
          </ac:spMkLst>
        </pc:spChg>
        <pc:spChg chg="add mod">
          <ac:chgData name="啟倫 洪" userId="be6c01fd6302bf9d" providerId="LiveId" clId="{E2D7E970-CC6F-4478-ABC4-BE5581C73B46}" dt="2022-10-25T10:12:30.162" v="7275" actId="693"/>
          <ac:spMkLst>
            <pc:docMk/>
            <pc:sldMk cId="2437361244" sldId="368"/>
            <ac:spMk id="3" creationId="{2734D717-E519-481A-A145-F33F5F85C470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8" creationId="{5906A6A6-C91A-4995-AD01-6B4FACCCACA8}"/>
          </ac:spMkLst>
        </pc:spChg>
        <pc:spChg chg="mod">
          <ac:chgData name="啟倫 洪" userId="be6c01fd6302bf9d" providerId="LiveId" clId="{E2D7E970-CC6F-4478-ABC4-BE5581C73B46}" dt="2022-10-25T10:07:09.943" v="6830" actId="20577"/>
          <ac:spMkLst>
            <pc:docMk/>
            <pc:sldMk cId="2437361244" sldId="368"/>
            <ac:spMk id="10" creationId="{7B19C0CA-51BE-420A-846C-F0C47C072F3A}"/>
          </ac:spMkLst>
        </pc:spChg>
        <pc:spChg chg="add mod">
          <ac:chgData name="啟倫 洪" userId="be6c01fd6302bf9d" providerId="LiveId" clId="{E2D7E970-CC6F-4478-ABC4-BE5581C73B46}" dt="2022-10-25T10:15:42.158" v="7450" actId="1076"/>
          <ac:spMkLst>
            <pc:docMk/>
            <pc:sldMk cId="2437361244" sldId="368"/>
            <ac:spMk id="11" creationId="{132D69FA-A6DB-4F6E-B80E-3D1EE9869A26}"/>
          </ac:spMkLst>
        </pc:spChg>
        <pc:spChg chg="add mod">
          <ac:chgData name="啟倫 洪" userId="be6c01fd6302bf9d" providerId="LiveId" clId="{E2D7E970-CC6F-4478-ABC4-BE5581C73B46}" dt="2022-10-25T10:17:07.424" v="7487" actId="1076"/>
          <ac:spMkLst>
            <pc:docMk/>
            <pc:sldMk cId="2437361244" sldId="368"/>
            <ac:spMk id="12" creationId="{AE836396-D2DB-419C-AD78-6724A8B568D7}"/>
          </ac:spMkLst>
        </pc:spChg>
        <pc:spChg chg="add mod">
          <ac:chgData name="啟倫 洪" userId="be6c01fd6302bf9d" providerId="LiveId" clId="{E2D7E970-CC6F-4478-ABC4-BE5581C73B46}" dt="2022-10-25T10:11:56.620" v="7239" actId="1076"/>
          <ac:spMkLst>
            <pc:docMk/>
            <pc:sldMk cId="2437361244" sldId="368"/>
            <ac:spMk id="13" creationId="{5A945ECA-0AA6-4BCB-8015-D3DBA0C0C2FE}"/>
          </ac:spMkLst>
        </pc:spChg>
        <pc:spChg chg="add mod">
          <ac:chgData name="啟倫 洪" userId="be6c01fd6302bf9d" providerId="LiveId" clId="{E2D7E970-CC6F-4478-ABC4-BE5581C73B46}" dt="2022-10-25T10:12:06.229" v="7269" actId="20577"/>
          <ac:spMkLst>
            <pc:docMk/>
            <pc:sldMk cId="2437361244" sldId="368"/>
            <ac:spMk id="14" creationId="{3C6C80AE-26F9-4361-954A-DD38BF1E1E63}"/>
          </ac:spMkLst>
        </pc:spChg>
        <pc:spChg chg="del">
          <ac:chgData name="啟倫 洪" userId="be6c01fd6302bf9d" providerId="LiveId" clId="{E2D7E970-CC6F-4478-ABC4-BE5581C73B46}" dt="2022-10-25T10:07:25.749" v="6831" actId="478"/>
          <ac:spMkLst>
            <pc:docMk/>
            <pc:sldMk cId="2437361244" sldId="368"/>
            <ac:spMk id="17" creationId="{1F46F8B6-26DD-4BF1-8397-8A3FFA418C6C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19" creationId="{D2188C90-9E87-4853-820D-AA143D44DB0B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20" creationId="{0D24FBDB-DFC3-4D58-B6A6-91F048BB9671}"/>
          </ac:spMkLst>
        </pc:spChg>
        <pc:spChg chg="del">
          <ac:chgData name="啟倫 洪" userId="be6c01fd6302bf9d" providerId="LiveId" clId="{E2D7E970-CC6F-4478-ABC4-BE5581C73B46}" dt="2022-10-25T10:04:49.848" v="6589" actId="478"/>
          <ac:spMkLst>
            <pc:docMk/>
            <pc:sldMk cId="2437361244" sldId="368"/>
            <ac:spMk id="22" creationId="{2FF46E98-B9D4-4D2D-A1F3-4909F3AD2E85}"/>
          </ac:spMkLst>
        </pc:spChg>
        <pc:spChg chg="del">
          <ac:chgData name="啟倫 洪" userId="be6c01fd6302bf9d" providerId="LiveId" clId="{E2D7E970-CC6F-4478-ABC4-BE5581C73B46}" dt="2022-10-25T10:04:49.848" v="6589" actId="478"/>
          <ac:spMkLst>
            <pc:docMk/>
            <pc:sldMk cId="2437361244" sldId="368"/>
            <ac:spMk id="23" creationId="{CAFDE733-AF90-4DEA-B6EA-CFEF558C6F6F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24" creationId="{06C113FE-AF9E-4013-96CB-E22E12317840}"/>
          </ac:spMkLst>
        </pc:spChg>
        <pc:spChg chg="del">
          <ac:chgData name="啟倫 洪" userId="be6c01fd6302bf9d" providerId="LiveId" clId="{E2D7E970-CC6F-4478-ABC4-BE5581C73B46}" dt="2022-10-25T10:04:49.848" v="6589" actId="478"/>
          <ac:spMkLst>
            <pc:docMk/>
            <pc:sldMk cId="2437361244" sldId="368"/>
            <ac:spMk id="25" creationId="{57E6E45D-321B-4BC9-A858-B2B296BDF8E5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26" creationId="{B67F096F-CDB1-4EB3-BCB0-2E4E8B98A326}"/>
          </ac:spMkLst>
        </pc:spChg>
        <pc:spChg chg="add mod">
          <ac:chgData name="啟倫 洪" userId="be6c01fd6302bf9d" providerId="LiveId" clId="{E2D7E970-CC6F-4478-ABC4-BE5581C73B46}" dt="2022-10-25T10:15:39.192" v="7448" actId="1076"/>
          <ac:spMkLst>
            <pc:docMk/>
            <pc:sldMk cId="2437361244" sldId="368"/>
            <ac:spMk id="27" creationId="{68AE3AE9-63CA-42B1-A3EC-370BDEF6102F}"/>
          </ac:spMkLst>
        </pc:spChg>
        <pc:spChg chg="add mod">
          <ac:chgData name="啟倫 洪" userId="be6c01fd6302bf9d" providerId="LiveId" clId="{E2D7E970-CC6F-4478-ABC4-BE5581C73B46}" dt="2022-10-25T10:16:33.572" v="7482" actId="2085"/>
          <ac:spMkLst>
            <pc:docMk/>
            <pc:sldMk cId="2437361244" sldId="368"/>
            <ac:spMk id="28" creationId="{CA4CBDB2-5592-42F8-A0D0-73E731975152}"/>
          </ac:spMkLst>
        </pc:spChg>
        <pc:spChg chg="add mod">
          <ac:chgData name="啟倫 洪" userId="be6c01fd6302bf9d" providerId="LiveId" clId="{E2D7E970-CC6F-4478-ABC4-BE5581C73B46}" dt="2022-10-25T10:16:43.334" v="7484" actId="571"/>
          <ac:spMkLst>
            <pc:docMk/>
            <pc:sldMk cId="2437361244" sldId="368"/>
            <ac:spMk id="29" creationId="{1AB68A56-5D68-426C-B05D-17C781BC0F89}"/>
          </ac:spMkLst>
        </pc:spChg>
        <pc:spChg chg="add mod">
          <ac:chgData name="啟倫 洪" userId="be6c01fd6302bf9d" providerId="LiveId" clId="{E2D7E970-CC6F-4478-ABC4-BE5581C73B46}" dt="2022-10-25T10:17:49.788" v="7494" actId="14100"/>
          <ac:spMkLst>
            <pc:docMk/>
            <pc:sldMk cId="2437361244" sldId="368"/>
            <ac:spMk id="30" creationId="{80A065FB-076A-4B5C-B944-6D49E2A030C9}"/>
          </ac:spMkLst>
        </pc:spChg>
        <pc:spChg chg="add mod">
          <ac:chgData name="啟倫 洪" userId="be6c01fd6302bf9d" providerId="LiveId" clId="{E2D7E970-CC6F-4478-ABC4-BE5581C73B46}" dt="2022-10-25T10:17:17.016" v="7489" actId="571"/>
          <ac:spMkLst>
            <pc:docMk/>
            <pc:sldMk cId="2437361244" sldId="368"/>
            <ac:spMk id="31" creationId="{EFBF0F96-8CA2-4E4A-BB31-F20EA537A3EB}"/>
          </ac:spMkLst>
        </pc:spChg>
        <pc:picChg chg="del">
          <ac:chgData name="啟倫 洪" userId="be6c01fd6302bf9d" providerId="LiveId" clId="{E2D7E970-CC6F-4478-ABC4-BE5581C73B46}" dt="2022-10-25T10:04:49.848" v="6589" actId="478"/>
          <ac:picMkLst>
            <pc:docMk/>
            <pc:sldMk cId="2437361244" sldId="368"/>
            <ac:picMk id="6" creationId="{25C169FF-8207-4D9D-9EAE-A8285EFA03C3}"/>
          </ac:picMkLst>
        </pc:picChg>
        <pc:picChg chg="del">
          <ac:chgData name="啟倫 洪" userId="be6c01fd6302bf9d" providerId="LiveId" clId="{E2D7E970-CC6F-4478-ABC4-BE5581C73B46}" dt="2022-10-25T10:04:49.848" v="6589" actId="478"/>
          <ac:picMkLst>
            <pc:docMk/>
            <pc:sldMk cId="2437361244" sldId="368"/>
            <ac:picMk id="21" creationId="{E064F617-5140-47D8-9B67-405DBC931DDB}"/>
          </ac:picMkLst>
        </pc:picChg>
        <pc:cxnChg chg="add mod">
          <ac:chgData name="啟倫 洪" userId="be6c01fd6302bf9d" providerId="LiveId" clId="{E2D7E970-CC6F-4478-ABC4-BE5581C73B46}" dt="2022-10-25T10:12:38.830" v="7279" actId="1582"/>
          <ac:cxnSpMkLst>
            <pc:docMk/>
            <pc:sldMk cId="2437361244" sldId="368"/>
            <ac:cxnSpMk id="5" creationId="{5BF91748-7249-4DED-9F0A-D75499FDAAF1}"/>
          </ac:cxnSpMkLst>
        </pc:cxnChg>
        <pc:cxnChg chg="add mod">
          <ac:chgData name="啟倫 洪" userId="be6c01fd6302bf9d" providerId="LiveId" clId="{E2D7E970-CC6F-4478-ABC4-BE5581C73B46}" dt="2022-10-25T10:17:17.016" v="7489" actId="571"/>
          <ac:cxnSpMkLst>
            <pc:docMk/>
            <pc:sldMk cId="2437361244" sldId="368"/>
            <ac:cxnSpMk id="32" creationId="{706A4928-2B57-4804-BC93-06D3C3FE06C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F7C5A-913B-45ED-96A3-1654CB12BFA0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8CF0-8C58-428A-A6E3-92B3E64BAF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06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17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9" name="组合 26">
            <a:extLst>
              <a:ext uri="{FF2B5EF4-FFF2-40B4-BE49-F238E27FC236}">
                <a16:creationId xmlns:a16="http://schemas.microsoft.com/office/drawing/2014/main" id="{D158E2D4-A310-4F76-8B15-C2717A2E914A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30" name="任意多边形: 形状 27">
              <a:extLst>
                <a:ext uri="{FF2B5EF4-FFF2-40B4-BE49-F238E27FC236}">
                  <a16:creationId xmlns:a16="http://schemas.microsoft.com/office/drawing/2014/main" id="{3C4F56A3-B891-404B-A1C4-3C616C8EB93D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>
              <a:extLst>
                <a:ext uri="{FF2B5EF4-FFF2-40B4-BE49-F238E27FC236}">
                  <a16:creationId xmlns:a16="http://schemas.microsoft.com/office/drawing/2014/main" id="{5E6930DF-3967-4619-B8F0-220DD5C8E741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E6DE563-FE0E-41C7-BDB0-882EFE5EB727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0">
            <a:extLst>
              <a:ext uri="{FF2B5EF4-FFF2-40B4-BE49-F238E27FC236}">
                <a16:creationId xmlns:a16="http://schemas.microsoft.com/office/drawing/2014/main" id="{82BE9A95-5DFF-4505-B211-88CDB1529D34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34" name="任意多边形: 形状 31">
              <a:extLst>
                <a:ext uri="{FF2B5EF4-FFF2-40B4-BE49-F238E27FC236}">
                  <a16:creationId xmlns:a16="http://schemas.microsoft.com/office/drawing/2014/main" id="{F065BA40-85C3-49A4-A09F-9A1EE23CB615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: 形状 32">
              <a:extLst>
                <a:ext uri="{FF2B5EF4-FFF2-40B4-BE49-F238E27FC236}">
                  <a16:creationId xmlns:a16="http://schemas.microsoft.com/office/drawing/2014/main" id="{3068D5AB-6B8A-4C75-8C03-E569F6ABA63E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7">
            <a:extLst>
              <a:ext uri="{FF2B5EF4-FFF2-40B4-BE49-F238E27FC236}">
                <a16:creationId xmlns:a16="http://schemas.microsoft.com/office/drawing/2014/main" id="{95F5E944-6793-4015-BC59-475DFBDCFBAE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AD0C8AC3-EC40-4CAE-BF74-A2FCF56F5688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6">
              <a:extLst>
                <a:ext uri="{FF2B5EF4-FFF2-40B4-BE49-F238E27FC236}">
                  <a16:creationId xmlns:a16="http://schemas.microsoft.com/office/drawing/2014/main" id="{76B2A3B3-B858-4919-BA45-6E2A630C08E0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8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65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4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92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9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97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12520" y="11049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67A74BB-6E0A-40CD-88EF-BF2DAA53490F}"/>
              </a:ext>
            </a:extLst>
          </p:cNvPr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FFD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30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A9B36D-FF25-4F54-9981-D6E5C3295D59}" type="datetimeFigureOut">
              <a:rPr lang="zh-TW" altLang="en-US" smtClean="0"/>
              <a:t>2024/3/4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5B2DD5-7830-42AB-A3DA-2BC2CFAB91A1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9" name="组合 26">
            <a:extLst>
              <a:ext uri="{FF2B5EF4-FFF2-40B4-BE49-F238E27FC236}">
                <a16:creationId xmlns:a16="http://schemas.microsoft.com/office/drawing/2014/main" id="{6D792812-649C-4C2B-AA07-A4453CBF3869}"/>
              </a:ext>
            </a:extLst>
          </p:cNvPr>
          <p:cNvGrpSpPr/>
          <p:nvPr userDrawn="1"/>
        </p:nvGrpSpPr>
        <p:grpSpPr>
          <a:xfrm>
            <a:off x="239947" y="0"/>
            <a:ext cx="3875904" cy="2133065"/>
            <a:chOff x="5114401" y="0"/>
            <a:chExt cx="3980267" cy="2190500"/>
          </a:xfrm>
        </p:grpSpPr>
        <p:sp>
          <p:nvSpPr>
            <p:cNvPr id="11" name="任意多边形: 形状 27">
              <a:extLst>
                <a:ext uri="{FF2B5EF4-FFF2-40B4-BE49-F238E27FC236}">
                  <a16:creationId xmlns:a16="http://schemas.microsoft.com/office/drawing/2014/main" id="{E20E0B71-4E7E-427A-A723-6E5E2169056A}"/>
                </a:ext>
              </a:extLst>
            </p:cNvPr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29">
              <a:extLst>
                <a:ext uri="{FF2B5EF4-FFF2-40B4-BE49-F238E27FC236}">
                  <a16:creationId xmlns:a16="http://schemas.microsoft.com/office/drawing/2014/main" id="{E62984B9-1DAD-4954-B9EA-C83E416E32F3}"/>
                </a:ext>
              </a:extLst>
            </p:cNvPr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E09DA79-47AD-4EA3-A7D3-EF1C41A57FFD}"/>
              </a:ext>
            </a:extLst>
          </p:cNvPr>
          <p:cNvSpPr/>
          <p:nvPr userDrawn="1"/>
        </p:nvSpPr>
        <p:spPr>
          <a:xfrm rot="10800000">
            <a:off x="-1097" y="0"/>
            <a:ext cx="3635829" cy="3134335"/>
          </a:xfrm>
          <a:prstGeom prst="triangl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A9C62B6E-9953-4FE7-BF73-3B4780185695}"/>
              </a:ext>
            </a:extLst>
          </p:cNvPr>
          <p:cNvGrpSpPr/>
          <p:nvPr userDrawn="1"/>
        </p:nvGrpSpPr>
        <p:grpSpPr>
          <a:xfrm>
            <a:off x="8374211" y="4475268"/>
            <a:ext cx="3548486" cy="1952875"/>
            <a:chOff x="2903191" y="4667498"/>
            <a:chExt cx="3980267" cy="2190502"/>
          </a:xfrm>
        </p:grpSpPr>
        <p:sp>
          <p:nvSpPr>
            <p:cNvPr id="18" name="任意多边形: 形状 31">
              <a:extLst>
                <a:ext uri="{FF2B5EF4-FFF2-40B4-BE49-F238E27FC236}">
                  <a16:creationId xmlns:a16="http://schemas.microsoft.com/office/drawing/2014/main" id="{5E01271B-EFF7-4EBA-B71A-8F9938EF2481}"/>
                </a:ext>
              </a:extLst>
            </p:cNvPr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32">
              <a:extLst>
                <a:ext uri="{FF2B5EF4-FFF2-40B4-BE49-F238E27FC236}">
                  <a16:creationId xmlns:a16="http://schemas.microsoft.com/office/drawing/2014/main" id="{39D8A3BC-3311-473B-B7BE-271B2F607E43}"/>
                </a:ext>
              </a:extLst>
            </p:cNvPr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7">
            <a:extLst>
              <a:ext uri="{FF2B5EF4-FFF2-40B4-BE49-F238E27FC236}">
                <a16:creationId xmlns:a16="http://schemas.microsoft.com/office/drawing/2014/main" id="{C5930114-9121-41FD-84F0-00952FD60655}"/>
              </a:ext>
            </a:extLst>
          </p:cNvPr>
          <p:cNvGrpSpPr/>
          <p:nvPr userDrawn="1"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9D84889C-5607-4041-91C3-AAEC4CAB5859}"/>
                </a:ext>
              </a:extLst>
            </p:cNvPr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46">
              <a:extLst>
                <a:ext uri="{FF2B5EF4-FFF2-40B4-BE49-F238E27FC236}">
                  <a16:creationId xmlns:a16="http://schemas.microsoft.com/office/drawing/2014/main" id="{80C040EF-AB5F-49F6-A486-F85C5BAAB342}"/>
                </a:ext>
              </a:extLst>
            </p:cNvPr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441ADECC-FD45-4954-94AD-72515FBF6AE4}"/>
              </a:ext>
            </a:extLst>
          </p:cNvPr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191BD2B-4F32-42DA-A105-880D99E56FFE}"/>
              </a:ext>
            </a:extLst>
          </p:cNvPr>
          <p:cNvSpPr txBox="1">
            <a:spLocks/>
          </p:cNvSpPr>
          <p:nvPr userDrawn="1"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5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33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2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30.svg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33.svg"/><Relationship Id="rId5" Type="http://schemas.openxmlformats.org/officeDocument/2006/relationships/image" Target="../media/image71.png"/><Relationship Id="rId10" Type="http://schemas.openxmlformats.org/officeDocument/2006/relationships/image" Target="../media/image32.png"/><Relationship Id="rId4" Type="http://schemas.openxmlformats.org/officeDocument/2006/relationships/image" Target="../media/image70.png"/><Relationship Id="rId9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78.png"/><Relationship Id="rId7" Type="http://schemas.openxmlformats.org/officeDocument/2006/relationships/image" Target="../media/image2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zh-tw/dax/dax-function-referen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9474D717-E94E-46F0-A8BF-E798127F3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595" y="4486354"/>
            <a:ext cx="9851027" cy="1655762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講師：洪啟倫</a:t>
            </a:r>
            <a:endParaRPr lang="en-US" altLang="zh-TW" b="1" dirty="0">
              <a:latin typeface="+mj-ea"/>
              <a:ea typeface="+mj-ea"/>
            </a:endParaRPr>
          </a:p>
          <a:p>
            <a:pPr algn="l"/>
            <a:r>
              <a:rPr lang="zh-TW" altLang="en-US" b="1" dirty="0">
                <a:latin typeface="+mj-ea"/>
                <a:ea typeface="+mj-ea"/>
              </a:rPr>
              <a:t>授課時間：</a:t>
            </a:r>
            <a:r>
              <a:rPr lang="en-US" altLang="zh-TW" b="1">
                <a:latin typeface="+mj-ea"/>
                <a:ea typeface="+mj-ea"/>
              </a:rPr>
              <a:t>2024/03/18</a:t>
            </a:r>
            <a:endParaRPr lang="en-US" altLang="zh-TW" b="1" dirty="0">
              <a:latin typeface="+mj-ea"/>
              <a:ea typeface="+mj-ea"/>
            </a:endParaRPr>
          </a:p>
          <a:p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DE76AE5-E5FD-4CBC-8CA9-C267A6F409EF}"/>
              </a:ext>
            </a:extLst>
          </p:cNvPr>
          <p:cNvSpPr txBox="1"/>
          <p:nvPr/>
        </p:nvSpPr>
        <p:spPr>
          <a:xfrm>
            <a:off x="2043546" y="2319410"/>
            <a:ext cx="810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6000" b="1" dirty="0"/>
          </a:p>
          <a:p>
            <a:pPr algn="ctr"/>
            <a:r>
              <a:rPr lang="zh-TW" altLang="en-US" sz="6000" b="1" dirty="0"/>
              <a:t>資 </a:t>
            </a:r>
            <a:r>
              <a:rPr lang="zh-TW" altLang="en-US" sz="6000" b="1"/>
              <a:t>料 視 覺 化</a:t>
            </a:r>
            <a:endParaRPr lang="zh-TW" altLang="en-US" sz="6000" b="1" dirty="0"/>
          </a:p>
        </p:txBody>
      </p:sp>
      <p:pic>
        <p:nvPicPr>
          <p:cNvPr id="8" name="Picture 2" descr="Power BI Logo, symbol, meaning, history, PNG">
            <a:extLst>
              <a:ext uri="{FF2B5EF4-FFF2-40B4-BE49-F238E27FC236}">
                <a16:creationId xmlns:a16="http://schemas.microsoft.com/office/drawing/2014/main" id="{F46B952E-2D9E-4778-B8A5-EB9E4A21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5713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A5256-B197-4CF0-9EB4-B5BB78E4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66" y="85166"/>
            <a:ext cx="924069" cy="9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Calculate </a:t>
            </a:r>
            <a:r>
              <a:rPr lang="zh-TW" altLang="en-US" dirty="0"/>
              <a:t>函數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Calculate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函數為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語法的基石，具有</a:t>
            </a:r>
            <a:r>
              <a:rPr lang="zh-TW" altLang="en-US" sz="28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篩選並計算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的特性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DFAFB3-B375-4206-8C81-AB4DBD575E4F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其主要的用途是，如果現在手上有一個運算式，然後此時我需要為這個運算式套上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一至多個篩選條件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，就可以使用這個函式；並且函式中還能套用其他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相關語法，操作彈性增加。</a:t>
            </a:r>
            <a:endParaRPr lang="zh-TW" altLang="en-US" dirty="0">
              <a:latin typeface="+mn-ea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CA39D6-93E2-4DE2-AF74-ADC81D222CBF}"/>
              </a:ext>
            </a:extLst>
          </p:cNvPr>
          <p:cNvSpPr txBox="1"/>
          <p:nvPr/>
        </p:nvSpPr>
        <p:spPr>
          <a:xfrm>
            <a:off x="744279" y="2690307"/>
            <a:ext cx="10703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</a:t>
            </a: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月觀看數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月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]=</a:t>
            </a:r>
            <a:r>
              <a:rPr lang="en-US" altLang="zh-TW" sz="3600" b="1" dirty="0">
                <a:solidFill>
                  <a:srgbClr val="09885A"/>
                </a:solidFill>
                <a:effectLst/>
                <a:latin typeface="+mj-ea"/>
                <a:ea typeface="+mj-ea"/>
              </a:rPr>
              <a:t>10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C961FAC-145F-4DDF-8B25-3EA76BDB6020}"/>
              </a:ext>
            </a:extLst>
          </p:cNvPr>
          <p:cNvCxnSpPr>
            <a:cxnSpLocks/>
          </p:cNvCxnSpPr>
          <p:nvPr/>
        </p:nvCxnSpPr>
        <p:spPr>
          <a:xfrm>
            <a:off x="3809114" y="3284698"/>
            <a:ext cx="2581053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A9BA2F8-4E8B-4EEF-8B76-7EDECB8A276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7378995" y="4169712"/>
            <a:ext cx="0" cy="660052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A9BC3679-4463-427E-9A05-B5B844AADF29}"/>
              </a:ext>
            </a:extLst>
          </p:cNvPr>
          <p:cNvSpPr txBox="1"/>
          <p:nvPr/>
        </p:nvSpPr>
        <p:spPr>
          <a:xfrm>
            <a:off x="5323128" y="4811903"/>
            <a:ext cx="5137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CALCULATE(&lt;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公式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&gt;,&lt;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篩選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1&gt;,&lt;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篩選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2&gt;...)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01AEAD0-3668-4E28-A873-C41E35A84B1F}"/>
              </a:ext>
            </a:extLst>
          </p:cNvPr>
          <p:cNvCxnSpPr>
            <a:cxnSpLocks/>
          </p:cNvCxnSpPr>
          <p:nvPr/>
        </p:nvCxnSpPr>
        <p:spPr>
          <a:xfrm>
            <a:off x="6719777" y="3284698"/>
            <a:ext cx="1318437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1F0C6568-3CEB-4F4F-8FB1-6C3BBA92C28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378995" y="3284698"/>
            <a:ext cx="0" cy="484904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5D07B79-7F28-4C71-AA29-F1329B83451F}"/>
              </a:ext>
            </a:extLst>
          </p:cNvPr>
          <p:cNvSpPr txBox="1"/>
          <p:nvPr/>
        </p:nvSpPr>
        <p:spPr>
          <a:xfrm>
            <a:off x="5485688" y="3769602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量值：</a:t>
            </a:r>
            <a:r>
              <a:rPr lang="en-US" altLang="zh-TW" sz="2000" b="1" dirty="0">
                <a:latin typeface="+mn-ea"/>
              </a:rPr>
              <a:t> 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2000" b="1" dirty="0">
                <a:effectLst/>
                <a:latin typeface="+mn-ea"/>
              </a:rPr>
              <a:t>('</a:t>
            </a:r>
            <a:r>
              <a:rPr lang="zh-TW" altLang="en-US" sz="2000" b="1" dirty="0">
                <a:effectLst/>
                <a:latin typeface="+mn-ea"/>
              </a:rPr>
              <a:t>科技</a:t>
            </a:r>
            <a:r>
              <a:rPr lang="en-US" altLang="zh-TW" sz="2000" b="1" dirty="0">
                <a:effectLst/>
                <a:latin typeface="+mn-ea"/>
              </a:rPr>
              <a:t>',[</a:t>
            </a:r>
            <a:r>
              <a:rPr lang="zh-TW" altLang="en-US" sz="2000" b="1" dirty="0">
                <a:latin typeface="+mn-ea"/>
              </a:rPr>
              <a:t>觀看人數</a:t>
            </a:r>
            <a:r>
              <a:rPr lang="en-US" altLang="zh-TW" sz="2000" b="1" dirty="0">
                <a:latin typeface="+mn-ea"/>
              </a:rPr>
              <a:t>])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16EE228-6BA5-4A95-9944-4EB27294D09B}"/>
              </a:ext>
            </a:extLst>
          </p:cNvPr>
          <p:cNvCxnSpPr>
            <a:cxnSpLocks/>
          </p:cNvCxnSpPr>
          <p:nvPr/>
        </p:nvCxnSpPr>
        <p:spPr>
          <a:xfrm>
            <a:off x="8442251" y="3284698"/>
            <a:ext cx="1828800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F13FDE7-446B-47DC-BB80-9605F35FC065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793998" y="3307948"/>
            <a:ext cx="0" cy="461654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7C70258-2E8A-492C-A1BC-11D3CF265223}"/>
              </a:ext>
            </a:extLst>
          </p:cNvPr>
          <p:cNvSpPr txBox="1"/>
          <p:nvPr/>
        </p:nvSpPr>
        <p:spPr>
          <a:xfrm>
            <a:off x="9316944" y="37696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資料行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1A1F052E-7D3E-405A-B670-640B55B3CD9D}"/>
              </a:ext>
            </a:extLst>
          </p:cNvPr>
          <p:cNvCxnSpPr>
            <a:cxnSpLocks/>
          </p:cNvCxnSpPr>
          <p:nvPr/>
        </p:nvCxnSpPr>
        <p:spPr>
          <a:xfrm>
            <a:off x="10970667" y="3346829"/>
            <a:ext cx="0" cy="422773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1ACE743-B962-4DBF-9F1A-9217FF7C48DA}"/>
              </a:ext>
            </a:extLst>
          </p:cNvPr>
          <p:cNvSpPr txBox="1"/>
          <p:nvPr/>
        </p:nvSpPr>
        <p:spPr>
          <a:xfrm>
            <a:off x="10365376" y="37607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篩選目標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EF104CE-04EB-421A-B759-BDC8FE9AF51E}"/>
              </a:ext>
            </a:extLst>
          </p:cNvPr>
          <p:cNvCxnSpPr>
            <a:cxnSpLocks/>
          </p:cNvCxnSpPr>
          <p:nvPr/>
        </p:nvCxnSpPr>
        <p:spPr>
          <a:xfrm>
            <a:off x="10664456" y="3284698"/>
            <a:ext cx="491224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4496BDB-3C24-42F5-9905-A8B7C9437E7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8442251" y="4169712"/>
            <a:ext cx="1351747" cy="651050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E5773445-1E9E-4507-9FAD-49E09E8F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37" y="3456113"/>
            <a:ext cx="4126847" cy="2747301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BE901757-1F30-4D0A-ADE9-0C99C4CA01F0}"/>
              </a:ext>
            </a:extLst>
          </p:cNvPr>
          <p:cNvSpPr/>
          <p:nvPr/>
        </p:nvSpPr>
        <p:spPr>
          <a:xfrm>
            <a:off x="1094538" y="3456113"/>
            <a:ext cx="489714" cy="2747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01E0FD2-756A-4ADE-AF1C-F478C823C1B7}"/>
              </a:ext>
            </a:extLst>
          </p:cNvPr>
          <p:cNvSpPr/>
          <p:nvPr/>
        </p:nvSpPr>
        <p:spPr>
          <a:xfrm>
            <a:off x="4914311" y="3456113"/>
            <a:ext cx="268732" cy="2747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Calculate </a:t>
            </a:r>
            <a:r>
              <a:rPr lang="zh-TW" altLang="en-US" dirty="0"/>
              <a:t>函數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CA39D6-93E2-4DE2-AF74-ADC81D222CBF}"/>
              </a:ext>
            </a:extLst>
          </p:cNvPr>
          <p:cNvSpPr txBox="1"/>
          <p:nvPr/>
        </p:nvSpPr>
        <p:spPr>
          <a:xfrm>
            <a:off x="1036320" y="1104900"/>
            <a:ext cx="107034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</a:t>
            </a: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月觀看數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b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  <a:ea typeface="+mj-ea"/>
              </a:rPr>
              <a:t>年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]=</a:t>
            </a:r>
            <a:r>
              <a:rPr lang="en-US" altLang="zh-TW" sz="3600" b="1" dirty="0">
                <a:solidFill>
                  <a:srgbClr val="09885A"/>
                </a:solidFill>
                <a:latin typeface="+mj-ea"/>
                <a:ea typeface="+mj-ea"/>
              </a:rPr>
              <a:t>2018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en-US" altLang="zh-TW" sz="36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36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36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3600" b="1" dirty="0">
                <a:solidFill>
                  <a:srgbClr val="09885A"/>
                </a:solidFill>
                <a:latin typeface="+mj-ea"/>
              </a:rPr>
              <a:t>10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43C736-09AF-461E-A0D2-3A5483CB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6" y="3315032"/>
            <a:ext cx="2695575" cy="28860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E39D064-8F16-4169-BCDC-C08A71667477}"/>
              </a:ext>
            </a:extLst>
          </p:cNvPr>
          <p:cNvSpPr/>
          <p:nvPr/>
        </p:nvSpPr>
        <p:spPr>
          <a:xfrm>
            <a:off x="2366366" y="4437938"/>
            <a:ext cx="776177" cy="265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B5D8A5-3A91-44C5-A07C-D3E96953A6D8}"/>
              </a:ext>
            </a:extLst>
          </p:cNvPr>
          <p:cNvSpPr/>
          <p:nvPr/>
        </p:nvSpPr>
        <p:spPr>
          <a:xfrm>
            <a:off x="4248329" y="3315032"/>
            <a:ext cx="776177" cy="2886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6A20A-CDBF-42F2-AC22-459FA9A95B93}"/>
              </a:ext>
            </a:extLst>
          </p:cNvPr>
          <p:cNvSpPr/>
          <p:nvPr/>
        </p:nvSpPr>
        <p:spPr>
          <a:xfrm>
            <a:off x="3238237" y="5369442"/>
            <a:ext cx="1786269" cy="20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991CBA-F048-4299-8AC5-BD4E482BCABF}"/>
              </a:ext>
            </a:extLst>
          </p:cNvPr>
          <p:cNvSpPr/>
          <p:nvPr/>
        </p:nvSpPr>
        <p:spPr>
          <a:xfrm>
            <a:off x="3245495" y="5565385"/>
            <a:ext cx="1779012" cy="20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222F659-F705-472E-9B04-62430EE4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06" y="3315032"/>
            <a:ext cx="2695575" cy="288607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E8ED310-F968-4CA8-A7A4-78711D9DBAD6}"/>
              </a:ext>
            </a:extLst>
          </p:cNvPr>
          <p:cNvSpPr/>
          <p:nvPr/>
        </p:nvSpPr>
        <p:spPr>
          <a:xfrm>
            <a:off x="7580976" y="4437938"/>
            <a:ext cx="776177" cy="265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667C85-4C61-4B76-A224-139812823434}"/>
              </a:ext>
            </a:extLst>
          </p:cNvPr>
          <p:cNvSpPr/>
          <p:nvPr/>
        </p:nvSpPr>
        <p:spPr>
          <a:xfrm>
            <a:off x="8421082" y="3315032"/>
            <a:ext cx="393575" cy="28860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592889-C222-4B76-A552-E4F3E9EFF589}"/>
              </a:ext>
            </a:extLst>
          </p:cNvPr>
          <p:cNvSpPr/>
          <p:nvPr/>
        </p:nvSpPr>
        <p:spPr>
          <a:xfrm>
            <a:off x="9439497" y="3327990"/>
            <a:ext cx="799619" cy="329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A2387B-1AC8-4F09-9FED-B76EBE036128}"/>
              </a:ext>
            </a:extLst>
          </p:cNvPr>
          <p:cNvSpPr/>
          <p:nvPr/>
        </p:nvSpPr>
        <p:spPr>
          <a:xfrm>
            <a:off x="8460105" y="5565385"/>
            <a:ext cx="1779012" cy="20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067B39E-0337-4EA3-A830-54D1F334D4E2}"/>
              </a:ext>
            </a:extLst>
          </p:cNvPr>
          <p:cNvSpPr/>
          <p:nvPr/>
        </p:nvSpPr>
        <p:spPr>
          <a:xfrm>
            <a:off x="6057683" y="4628095"/>
            <a:ext cx="516211" cy="3581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6" grpId="1" animBg="1"/>
      <p:bldP spid="27" grpId="0" animBg="1"/>
      <p:bldP spid="29" grpId="0" animBg="1"/>
      <p:bldP spid="31" grpId="0" animBg="1"/>
      <p:bldP spid="33" grpId="0" animBg="1"/>
      <p:bldP spid="3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Calculate </a:t>
            </a:r>
            <a:r>
              <a:rPr lang="zh-TW" altLang="en-US" dirty="0"/>
              <a:t>計算順序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CA39D6-93E2-4DE2-AF74-ADC81D222CBF}"/>
              </a:ext>
            </a:extLst>
          </p:cNvPr>
          <p:cNvSpPr txBox="1"/>
          <p:nvPr/>
        </p:nvSpPr>
        <p:spPr>
          <a:xfrm>
            <a:off x="1032810" y="1308100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a.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10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月觀看數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C521F2-A3C6-45F9-999A-43F01BB3D3AA}"/>
              </a:ext>
            </a:extLst>
          </p:cNvPr>
          <p:cNvSpPr txBox="1"/>
          <p:nvPr/>
        </p:nvSpPr>
        <p:spPr>
          <a:xfrm>
            <a:off x="1036320" y="2720623"/>
            <a:ext cx="91381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000000"/>
                </a:solidFill>
                <a:latin typeface="+mj-ea"/>
                <a:ea typeface="+mj-ea"/>
              </a:rPr>
              <a:t>c.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11</a:t>
            </a: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月觀看數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</a:p>
          <a:p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</a:p>
          <a:p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                                        </a:t>
            </a:r>
            <a:endParaRPr lang="en-US" altLang="zh-TW" sz="3600" b="1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en-US" altLang="zh-TW" sz="3600" b="1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altLang="zh-TW" sz="3600" b="1" dirty="0">
                <a:solidFill>
                  <a:srgbClr val="EAB200"/>
                </a:solidFill>
                <a:latin typeface="+mj-ea"/>
              </a:rPr>
              <a:t>'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3600" b="1" dirty="0">
                <a:solidFill>
                  <a:srgbClr val="EAB200"/>
                </a:solidFill>
                <a:latin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3600" b="1" dirty="0">
                <a:solidFill>
                  <a:srgbClr val="EAB200"/>
                </a:solidFill>
                <a:latin typeface="+mj-ea"/>
              </a:rPr>
              <a:t>]=10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),</a:t>
            </a:r>
          </a:p>
          <a:p>
            <a:r>
              <a:rPr lang="en-US" altLang="zh-TW" sz="3600" b="1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altLang="zh-TW" sz="3600" b="1" dirty="0">
                <a:solidFill>
                  <a:schemeClr val="accent5"/>
                </a:solidFill>
                <a:latin typeface="+mj-ea"/>
              </a:rPr>
              <a:t>'</a:t>
            </a:r>
            <a:r>
              <a:rPr lang="zh-TW" altLang="en-US" sz="3600" b="1" dirty="0">
                <a:solidFill>
                  <a:schemeClr val="accent5"/>
                </a:solidFill>
                <a:latin typeface="+mj-ea"/>
              </a:rPr>
              <a:t>科技</a:t>
            </a:r>
            <a:r>
              <a:rPr lang="en-US" altLang="zh-TW" sz="3600" b="1" dirty="0">
                <a:solidFill>
                  <a:schemeClr val="accent5"/>
                </a:solidFill>
                <a:latin typeface="+mj-ea"/>
              </a:rPr>
              <a:t>'[</a:t>
            </a:r>
            <a:r>
              <a:rPr lang="zh-TW" altLang="en-US" sz="3600" b="1" dirty="0">
                <a:solidFill>
                  <a:schemeClr val="accent5"/>
                </a:solidFill>
                <a:latin typeface="+mj-ea"/>
              </a:rPr>
              <a:t>月</a:t>
            </a:r>
            <a:r>
              <a:rPr lang="en-US" altLang="zh-TW" sz="3600" b="1" dirty="0">
                <a:solidFill>
                  <a:schemeClr val="accent5"/>
                </a:solidFill>
                <a:latin typeface="+mj-ea"/>
              </a:rPr>
              <a:t>]=11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AA661D-2FF3-4240-9D6E-9F18CF0ED8B6}"/>
              </a:ext>
            </a:extLst>
          </p:cNvPr>
          <p:cNvSpPr txBox="1"/>
          <p:nvPr/>
        </p:nvSpPr>
        <p:spPr>
          <a:xfrm>
            <a:off x="1032810" y="2034520"/>
            <a:ext cx="9794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b.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11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月觀看數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en-US" altLang="zh-TW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a.10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月觀看數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11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4CEBA1-0C47-4322-9004-6287C46F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17" y="2865765"/>
            <a:ext cx="5549196" cy="175622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7E62445-CD8A-4E1C-ACB5-CE96A69F66A7}"/>
              </a:ext>
            </a:extLst>
          </p:cNvPr>
          <p:cNvSpPr/>
          <p:nvPr/>
        </p:nvSpPr>
        <p:spPr>
          <a:xfrm>
            <a:off x="5605417" y="2865765"/>
            <a:ext cx="1357358" cy="1649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25B22A3-79FB-417B-B88A-D59CA3F969D4}"/>
              </a:ext>
            </a:extLst>
          </p:cNvPr>
          <p:cNvSpPr/>
          <p:nvPr/>
        </p:nvSpPr>
        <p:spPr>
          <a:xfrm>
            <a:off x="2781300" y="4470400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+mj-ea"/>
                <a:ea typeface="+mj-ea"/>
              </a:rPr>
              <a:t>3</a:t>
            </a:r>
            <a:endParaRPr lang="zh-TW" altLang="en-US" sz="2400" b="1" dirty="0">
              <a:latin typeface="+mj-ea"/>
              <a:ea typeface="+mj-ea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4C87308-59F0-45F2-A49F-A43D2D62A22F}"/>
              </a:ext>
            </a:extLst>
          </p:cNvPr>
          <p:cNvSpPr/>
          <p:nvPr/>
        </p:nvSpPr>
        <p:spPr>
          <a:xfrm>
            <a:off x="2781300" y="5003800"/>
            <a:ext cx="457200" cy="457200"/>
          </a:xfrm>
          <a:prstGeom prst="ellipse">
            <a:avLst/>
          </a:prstGeom>
          <a:solidFill>
            <a:srgbClr val="EAB2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+mj-ea"/>
                <a:ea typeface="+mj-ea"/>
              </a:rPr>
              <a:t>2</a:t>
            </a:r>
            <a:endParaRPr lang="zh-TW" altLang="en-US" sz="2400" b="1" dirty="0">
              <a:latin typeface="+mj-ea"/>
              <a:ea typeface="+mj-ea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A571722-5444-41DC-8171-9CC83EB7DF76}"/>
              </a:ext>
            </a:extLst>
          </p:cNvPr>
          <p:cNvSpPr/>
          <p:nvPr/>
        </p:nvSpPr>
        <p:spPr>
          <a:xfrm>
            <a:off x="2781300" y="5549900"/>
            <a:ext cx="457200" cy="4572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+mj-ea"/>
                <a:ea typeface="+mj-ea"/>
              </a:rPr>
              <a:t>1</a:t>
            </a:r>
            <a:endParaRPr lang="zh-TW" altLang="en-US" sz="2400" b="1" dirty="0">
              <a:latin typeface="+mj-ea"/>
              <a:ea typeface="+mj-ea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1386CF2-4066-4DDD-BCDB-F9F87F0818CA}"/>
              </a:ext>
            </a:extLst>
          </p:cNvPr>
          <p:cNvSpPr txBox="1"/>
          <p:nvPr/>
        </p:nvSpPr>
        <p:spPr>
          <a:xfrm>
            <a:off x="8817813" y="4753811"/>
            <a:ext cx="233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+mj-ea"/>
              </a:rPr>
              <a:t>內層 </a:t>
            </a:r>
            <a:r>
              <a:rPr lang="en-US" altLang="zh-TW" sz="3200" b="1" dirty="0">
                <a:latin typeface="+mj-ea"/>
              </a:rPr>
              <a:t>&gt; </a:t>
            </a:r>
            <a:r>
              <a:rPr lang="zh-TW" altLang="en-US" sz="3200" b="1" dirty="0">
                <a:latin typeface="+mj-ea"/>
              </a:rPr>
              <a:t>外層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040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 animBg="1"/>
      <p:bldP spid="23" grpId="0" animBg="1"/>
      <p:bldP spid="3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Calculate </a:t>
            </a:r>
            <a:r>
              <a:rPr lang="zh-TW" altLang="en-US" dirty="0"/>
              <a:t>內部選擇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CA39D6-93E2-4DE2-AF74-ADC81D222CBF}"/>
              </a:ext>
            </a:extLst>
          </p:cNvPr>
          <p:cNvSpPr txBox="1"/>
          <p:nvPr/>
        </p:nvSpPr>
        <p:spPr>
          <a:xfrm>
            <a:off x="1032810" y="1126304"/>
            <a:ext cx="1005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a.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CALCULATE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年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chemeClr val="accent5"/>
                </a:solidFill>
                <a:latin typeface="+mj-ea"/>
              </a:rPr>
              <a:t>20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18</a:t>
            </a:r>
            <a:r>
              <a:rPr lang="en-US" altLang="zh-TW" sz="2800" b="1" dirty="0">
                <a:latin typeface="+mj-ea"/>
              </a:rPr>
              <a:t>,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1CC80E-C1DA-440F-B70A-A5B93E92E149}"/>
              </a:ext>
            </a:extLst>
          </p:cNvPr>
          <p:cNvSpPr txBox="1"/>
          <p:nvPr/>
        </p:nvSpPr>
        <p:spPr>
          <a:xfrm>
            <a:off x="1032810" y="2319226"/>
            <a:ext cx="56407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rgbClr val="000000"/>
                </a:solidFill>
                <a:latin typeface="+mj-ea"/>
                <a:ea typeface="+mj-ea"/>
              </a:rPr>
              <a:t>b.In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latin typeface="+mj-ea"/>
              </a:rPr>
              <a:t>]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C00000"/>
                </a:solidFill>
                <a:effectLst/>
                <a:latin typeface="+mj-ea"/>
                <a:ea typeface="+mj-ea"/>
              </a:rPr>
              <a:t>IN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{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10,11</a:t>
            </a:r>
            <a:r>
              <a:rPr lang="en-US" altLang="zh-TW" sz="2800" b="1" dirty="0">
                <a:latin typeface="+mj-ea"/>
              </a:rPr>
              <a:t>}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9B0C6F-EAB5-40F9-93F0-965755D38082}"/>
              </a:ext>
            </a:extLst>
          </p:cNvPr>
          <p:cNvSpPr txBox="1"/>
          <p:nvPr/>
        </p:nvSpPr>
        <p:spPr>
          <a:xfrm>
            <a:off x="1032810" y="4336941"/>
            <a:ext cx="62021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rgbClr val="000000"/>
                </a:solidFill>
                <a:latin typeface="+mj-ea"/>
                <a:ea typeface="+mj-ea"/>
              </a:rPr>
              <a:t>c.</a:t>
            </a:r>
            <a:r>
              <a:rPr lang="en-US" altLang="zh-TW" sz="2800" b="1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Not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In=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</a:rPr>
              <a:t>                             </a:t>
            </a:r>
            <a:r>
              <a:rPr lang="zh-TW" altLang="en-US" sz="2800" b="1" dirty="0">
                <a:solidFill>
                  <a:srgbClr val="C00000"/>
                </a:solidFill>
                <a:latin typeface="+mj-ea"/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  <a:latin typeface="+mj-ea"/>
              </a:rPr>
              <a:t>NOT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C00000"/>
                </a:solidFill>
                <a:effectLst/>
                <a:latin typeface="+mj-ea"/>
                <a:ea typeface="+mj-ea"/>
              </a:rPr>
              <a:t>IN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{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10,11</a:t>
            </a:r>
            <a:r>
              <a:rPr lang="en-US" altLang="zh-TW" sz="2800" b="1" dirty="0">
                <a:latin typeface="+mj-ea"/>
              </a:rPr>
              <a:t>}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4B2D7-81DA-4134-AFF1-283044C9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87" y="2319226"/>
            <a:ext cx="5539093" cy="1815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63D1F9-05E4-462E-897C-472D97703E8E}"/>
              </a:ext>
            </a:extLst>
          </p:cNvPr>
          <p:cNvSpPr/>
          <p:nvPr/>
        </p:nvSpPr>
        <p:spPr>
          <a:xfrm>
            <a:off x="9472696" y="3829868"/>
            <a:ext cx="1872514" cy="270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DFE4EC-0A7F-4C99-804E-4A96CA551F78}"/>
              </a:ext>
            </a:extLst>
          </p:cNvPr>
          <p:cNvSpPr/>
          <p:nvPr/>
        </p:nvSpPr>
        <p:spPr>
          <a:xfrm>
            <a:off x="7378700" y="3829868"/>
            <a:ext cx="942975" cy="270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84A3BF4C-53EA-4B91-B275-47A0BD2233F6}"/>
              </a:ext>
            </a:extLst>
          </p:cNvPr>
          <p:cNvCxnSpPr>
            <a:stCxn id="5" idx="2"/>
            <a:endCxn id="17" idx="2"/>
          </p:cNvCxnSpPr>
          <p:nvPr/>
        </p:nvCxnSpPr>
        <p:spPr>
          <a:xfrm rot="5400000">
            <a:off x="9129571" y="2821263"/>
            <a:ext cx="12700" cy="2558765"/>
          </a:xfrm>
          <a:prstGeom prst="bentConnector3">
            <a:avLst>
              <a:gd name="adj1" fmla="val 18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7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677BE10-CF7D-4D17-88D3-34D096EC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73" y="1923197"/>
            <a:ext cx="3048037" cy="3916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All </a:t>
            </a:r>
            <a:r>
              <a:rPr lang="zh-TW" altLang="en-US" dirty="0"/>
              <a:t>函數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0CA39D6-93E2-4DE2-AF74-ADC81D222CBF}"/>
              </a:ext>
            </a:extLst>
          </p:cNvPr>
          <p:cNvSpPr txBox="1"/>
          <p:nvPr/>
        </p:nvSpPr>
        <p:spPr>
          <a:xfrm>
            <a:off x="1032810" y="2141388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a.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All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</a:rPr>
              <a:t>ALL</a:t>
            </a:r>
            <a:r>
              <a:rPr lang="en-US" altLang="zh-TW" sz="2800" b="1" dirty="0">
                <a:latin typeface="+mj-ea"/>
              </a:rPr>
              <a:t>(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19C0CA-51BE-420A-846C-F0C47C072F3A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傳回資料表的所有資料列，或資料行的所有值，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忽略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可能已套用的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任何篩選條件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。 此函式適用於清除篩選條件，以及在資料表中的所有資料列上建立計算。</a:t>
            </a:r>
            <a:endParaRPr lang="zh-TW" altLang="en-US" dirty="0">
              <a:latin typeface="+mn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CA98A3-D83E-45C0-90FD-F9E8F8395541}"/>
              </a:ext>
            </a:extLst>
          </p:cNvPr>
          <p:cNvSpPr txBox="1"/>
          <p:nvPr/>
        </p:nvSpPr>
        <p:spPr>
          <a:xfrm>
            <a:off x="1032810" y="3357445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b.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All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  <a:ea typeface="+mj-ea"/>
              </a:rPr>
              <a:t>                                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endParaRPr lang="en-US" altLang="zh-TW" sz="2800" b="1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  <a:ea typeface="+mj-ea"/>
              </a:rPr>
              <a:t>                                 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</a:rPr>
              <a:t>ALL</a:t>
            </a:r>
            <a:r>
              <a:rPr lang="en-US" altLang="zh-TW" sz="2800" b="1" dirty="0">
                <a:latin typeface="+mj-ea"/>
              </a:rPr>
              <a:t>(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5BACB-5B8D-4A58-8717-94E94243C269}"/>
              </a:ext>
            </a:extLst>
          </p:cNvPr>
          <p:cNvSpPr txBox="1"/>
          <p:nvPr/>
        </p:nvSpPr>
        <p:spPr>
          <a:xfrm>
            <a:off x="1032810" y="4789781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c.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月觀看比例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DIVIDE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  <a:ea typeface="+mj-ea"/>
              </a:rPr>
              <a:t>b. 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</a:rPr>
              <a:t>All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37C95F-DD69-41CF-8087-BAD4DFB62D3A}"/>
              </a:ext>
            </a:extLst>
          </p:cNvPr>
          <p:cNvSpPr/>
          <p:nvPr/>
        </p:nvSpPr>
        <p:spPr>
          <a:xfrm>
            <a:off x="9026704" y="2163923"/>
            <a:ext cx="2041346" cy="160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4A7A37-2EEC-461D-A5D8-DF7B22128850}"/>
              </a:ext>
            </a:extLst>
          </p:cNvPr>
          <p:cNvSpPr/>
          <p:nvPr/>
        </p:nvSpPr>
        <p:spPr>
          <a:xfrm>
            <a:off x="8043173" y="3482905"/>
            <a:ext cx="3048037" cy="911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722DED4D-D835-4B6A-B696-B7D82309456E}"/>
              </a:ext>
            </a:extLst>
          </p:cNvPr>
          <p:cNvCxnSpPr>
            <a:cxnSpLocks/>
          </p:cNvCxnSpPr>
          <p:nvPr/>
        </p:nvCxnSpPr>
        <p:spPr>
          <a:xfrm flipV="1">
            <a:off x="6062010" y="3932145"/>
            <a:ext cx="1981163" cy="297256"/>
          </a:xfrm>
          <a:prstGeom prst="bentConnector3">
            <a:avLst>
              <a:gd name="adj1" fmla="val 62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C6E8CF4-3646-4F43-A706-D09B51D7D164}"/>
              </a:ext>
            </a:extLst>
          </p:cNvPr>
          <p:cNvSpPr txBox="1"/>
          <p:nvPr/>
        </p:nvSpPr>
        <p:spPr>
          <a:xfrm>
            <a:off x="5638800" y="2828678"/>
            <a:ext cx="3543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月份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忽略篩選</a:t>
            </a:r>
            <a:endParaRPr lang="en-US" altLang="zh-TW" sz="2000" b="1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影片類型</a:t>
            </a:r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+mj-ea"/>
                <a:ea typeface="+mj-ea"/>
              </a:rPr>
              <a:t>沒有忽略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0DCB31-53FC-43F4-87C9-DC3BC6D564E3}"/>
              </a:ext>
            </a:extLst>
          </p:cNvPr>
          <p:cNvSpPr txBox="1"/>
          <p:nvPr/>
        </p:nvSpPr>
        <p:spPr>
          <a:xfrm>
            <a:off x="1032810" y="5364007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d.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觀看比例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DIVIDE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  <a:ea typeface="+mj-ea"/>
              </a:rPr>
              <a:t>a. 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</a:rPr>
              <a:t>All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62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VALUES </a:t>
            </a:r>
            <a:r>
              <a:rPr lang="zh-TW" altLang="en-US" dirty="0"/>
              <a:t>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19C0CA-51BE-420A-846C-F0C47C072F3A}"/>
              </a:ext>
            </a:extLst>
          </p:cNvPr>
          <p:cNvSpPr/>
          <p:nvPr/>
        </p:nvSpPr>
        <p:spPr>
          <a:xfrm>
            <a:off x="1097280" y="1104900"/>
            <a:ext cx="10058400" cy="45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當輸入參數是資料行名稱時，即會傳回包含指定資料行相異值的單資料行資料表。 </a:t>
            </a:r>
            <a:endParaRPr lang="zh-TW" altLang="en-US" dirty="0">
              <a:latin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46F8B6-26DD-4BF1-8397-8A3FFA418C6C}"/>
              </a:ext>
            </a:extLst>
          </p:cNvPr>
          <p:cNvSpPr txBox="1"/>
          <p:nvPr/>
        </p:nvSpPr>
        <p:spPr>
          <a:xfrm>
            <a:off x="1032810" y="1561692"/>
            <a:ext cx="1005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+mj-ea"/>
                <a:ea typeface="+mj-ea"/>
              </a:rPr>
              <a:t>d.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觀看比例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Value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DIVIDE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 </a:t>
            </a:r>
            <a:b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</a:b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800" b="1" dirty="0">
                <a:solidFill>
                  <a:srgbClr val="EAB200"/>
                </a:solidFill>
                <a:latin typeface="+mj-ea"/>
              </a:rPr>
              <a:t>ALL</a:t>
            </a:r>
            <a:r>
              <a:rPr lang="en-US" altLang="zh-TW" sz="2800" b="1" dirty="0">
                <a:latin typeface="+mj-ea"/>
              </a:rPr>
              <a:t>(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), VALUES(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 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年</a:t>
            </a:r>
            <a:r>
              <a:rPr lang="en-US" altLang="zh-TW" sz="2800" b="1" dirty="0">
                <a:latin typeface="+mj-ea"/>
              </a:rPr>
              <a:t>])</a:t>
            </a:r>
            <a:endParaRPr lang="en-US" altLang="zh-TW" sz="2800" b="1" dirty="0">
              <a:effectLst/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C169FF-8207-4D9D-9EAE-A8285EFA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30" y="2791933"/>
            <a:ext cx="4972050" cy="3429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064F617-5140-47D8-9B67-405DBC93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4" y="2823830"/>
            <a:ext cx="4979927" cy="3429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FF46E98-B9D4-4D2D-A1F3-4909F3AD2E85}"/>
              </a:ext>
            </a:extLst>
          </p:cNvPr>
          <p:cNvSpPr/>
          <p:nvPr/>
        </p:nvSpPr>
        <p:spPr>
          <a:xfrm>
            <a:off x="2790689" y="5964865"/>
            <a:ext cx="3305311" cy="242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FDE733-AF90-4DEA-B6EA-CFEF558C6F6F}"/>
              </a:ext>
            </a:extLst>
          </p:cNvPr>
          <p:cNvSpPr/>
          <p:nvPr/>
        </p:nvSpPr>
        <p:spPr>
          <a:xfrm>
            <a:off x="7405220" y="5964865"/>
            <a:ext cx="3685990" cy="242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7E6E45D-321B-4BC9-A858-B2B296BDF8E5}"/>
              </a:ext>
            </a:extLst>
          </p:cNvPr>
          <p:cNvSpPr/>
          <p:nvPr/>
        </p:nvSpPr>
        <p:spPr>
          <a:xfrm>
            <a:off x="10483702" y="3115340"/>
            <a:ext cx="607508" cy="30922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5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Filter </a:t>
            </a:r>
            <a:r>
              <a:rPr lang="zh-TW" altLang="en-US" dirty="0"/>
              <a:t>函數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19C0CA-51BE-420A-846C-F0C47C072F3A}"/>
              </a:ext>
            </a:extLst>
          </p:cNvPr>
          <p:cNvSpPr/>
          <p:nvPr/>
        </p:nvSpPr>
        <p:spPr>
          <a:xfrm>
            <a:off x="1097280" y="1104900"/>
            <a:ext cx="10058400" cy="456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同樣進行資料篩選，然而</a:t>
            </a:r>
            <a:r>
              <a:rPr lang="en-US" altLang="zh-TW" dirty="0">
                <a:solidFill>
                  <a:srgbClr val="171717"/>
                </a:solidFill>
                <a:latin typeface="Segoe UI" panose="020B0502040204020203" pitchFamily="34" charset="0"/>
              </a:rPr>
              <a:t>Filter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與</a:t>
            </a:r>
            <a:r>
              <a:rPr lang="en-US" altLang="zh-TW" dirty="0">
                <a:solidFill>
                  <a:srgbClr val="171717"/>
                </a:solidFill>
                <a:latin typeface="Segoe UI" panose="020B0502040204020203" pitchFamily="34" charset="0"/>
              </a:rPr>
              <a:t>Calculate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最大的差異為，</a:t>
            </a:r>
            <a:r>
              <a:rPr lang="en-US" altLang="zh-TW" dirty="0">
                <a:solidFill>
                  <a:srgbClr val="171717"/>
                </a:solidFill>
                <a:latin typeface="Segoe UI" panose="020B0502040204020203" pitchFamily="34" charset="0"/>
              </a:rPr>
              <a:t>Filter</a:t>
            </a:r>
            <a:r>
              <a:rPr lang="zh-TW" altLang="en-US" dirty="0">
                <a:solidFill>
                  <a:srgbClr val="171717"/>
                </a:solidFill>
                <a:latin typeface="Segoe UI" panose="020B0502040204020203" pitchFamily="34" charset="0"/>
              </a:rPr>
              <a:t>為將篩選的資料而生成一個新的表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。</a:t>
            </a:r>
            <a:endParaRPr lang="zh-TW" altLang="en-US" dirty="0">
              <a:latin typeface="+mn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2D69FA-A6DB-4F6E-B80E-3D1EE9869A26}"/>
              </a:ext>
            </a:extLst>
          </p:cNvPr>
          <p:cNvSpPr txBox="1"/>
          <p:nvPr/>
        </p:nvSpPr>
        <p:spPr>
          <a:xfrm>
            <a:off x="1097280" y="1561692"/>
            <a:ext cx="85464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rgbClr val="000000"/>
                </a:solidFill>
                <a:latin typeface="+mj-ea"/>
                <a:ea typeface="+mj-ea"/>
              </a:rPr>
              <a:t>a.Filter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</a:rPr>
              <a:t>                      </a:t>
            </a:r>
            <a:r>
              <a:rPr lang="en-US" altLang="zh-TW" sz="2800" b="1" dirty="0">
                <a:solidFill>
                  <a:srgbClr val="C00000"/>
                </a:solidFill>
                <a:latin typeface="+mj-ea"/>
              </a:rPr>
              <a:t>FILTER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('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',</a:t>
            </a:r>
          </a:p>
          <a:p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'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  <a:ea typeface="+mj-ea"/>
              </a:rPr>
              <a:t>年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  <a:ea typeface="+mj-ea"/>
              </a:rPr>
              <a:t>2018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b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C00000"/>
                </a:solidFill>
                <a:latin typeface="+mj-ea"/>
                <a:ea typeface="+mj-ea"/>
              </a:rPr>
              <a:t>&amp;&amp;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                       </a:t>
            </a:r>
            <a:b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</a:t>
            </a:r>
            <a:r>
              <a:rPr lang="en-US" altLang="zh-TW" sz="2800" b="1" dirty="0">
                <a:latin typeface="+mj-ea"/>
              </a:rPr>
              <a:t>)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        </a:t>
            </a:r>
            <a:endParaRPr lang="en-US" altLang="zh-TW" sz="2800" b="1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836396-D2DB-419C-AD78-6724A8B568D7}"/>
              </a:ext>
            </a:extLst>
          </p:cNvPr>
          <p:cNvSpPr txBox="1"/>
          <p:nvPr/>
        </p:nvSpPr>
        <p:spPr>
          <a:xfrm>
            <a:off x="1097280" y="4393404"/>
            <a:ext cx="6186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rgbClr val="000000"/>
                </a:solidFill>
                <a:latin typeface="+mj-ea"/>
                <a:ea typeface="+mj-ea"/>
              </a:rPr>
              <a:t>a.Calculate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CALCULATE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b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</a:br>
            <a:r>
              <a:rPr lang="zh-TW" altLang="en-US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    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],</a:t>
            </a:r>
          </a:p>
          <a:p>
            <a:r>
              <a:rPr lang="zh-TW" altLang="en-US" sz="2800" b="1" dirty="0">
                <a:solidFill>
                  <a:srgbClr val="000000"/>
                </a:solidFill>
                <a:latin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  <a:ea typeface="+mj-ea"/>
              </a:rPr>
              <a:t>年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  <a:ea typeface="+mj-ea"/>
              </a:rPr>
              <a:t>2018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b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                       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科技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'[</a:t>
            </a:r>
            <a:r>
              <a:rPr lang="zh-TW" altLang="en-US" sz="2800" b="1" dirty="0">
                <a:solidFill>
                  <a:srgbClr val="EAB200"/>
                </a:solidFill>
                <a:latin typeface="+mj-ea"/>
              </a:rPr>
              <a:t>月</a:t>
            </a:r>
            <a:r>
              <a:rPr lang="en-US" altLang="zh-TW" sz="2800" b="1" dirty="0">
                <a:solidFill>
                  <a:srgbClr val="000000"/>
                </a:solidFill>
                <a:latin typeface="+mj-ea"/>
              </a:rPr>
              <a:t>]=</a:t>
            </a:r>
            <a:r>
              <a:rPr lang="en-US" altLang="zh-TW" sz="2800" b="1" dirty="0">
                <a:solidFill>
                  <a:srgbClr val="09885A"/>
                </a:solidFill>
                <a:latin typeface="+mj-ea"/>
              </a:rPr>
              <a:t>10</a:t>
            </a:r>
            <a:r>
              <a:rPr lang="en-US" altLang="zh-TW" sz="2800" b="1" dirty="0">
                <a:latin typeface="+mj-ea"/>
              </a:rPr>
              <a:t>)</a:t>
            </a:r>
            <a:endParaRPr lang="en-US" altLang="zh-TW" sz="2800" b="1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A945ECA-0AA6-4BCB-8015-D3DBA0C0C2FE}"/>
              </a:ext>
            </a:extLst>
          </p:cNvPr>
          <p:cNvSpPr txBox="1"/>
          <p:nvPr/>
        </p:nvSpPr>
        <p:spPr>
          <a:xfrm>
            <a:off x="1438817" y="2074407"/>
            <a:ext cx="1538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+mj-ea"/>
              </a:rPr>
              <a:t>計算器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6C80AE-26F9-4361-954A-DD38BF1E1E63}"/>
              </a:ext>
            </a:extLst>
          </p:cNvPr>
          <p:cNvSpPr txBox="1"/>
          <p:nvPr/>
        </p:nvSpPr>
        <p:spPr>
          <a:xfrm>
            <a:off x="1438817" y="2885130"/>
            <a:ext cx="1538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+mj-ea"/>
              </a:rPr>
              <a:t>篩選器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34D717-E519-481A-A145-F33F5F85C470}"/>
              </a:ext>
            </a:extLst>
          </p:cNvPr>
          <p:cNvSpPr/>
          <p:nvPr/>
        </p:nvSpPr>
        <p:spPr>
          <a:xfrm>
            <a:off x="3115340" y="2456121"/>
            <a:ext cx="3615069" cy="1762965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BF91748-7249-4DED-9F0A-D75499FDAAF1}"/>
              </a:ext>
            </a:extLst>
          </p:cNvPr>
          <p:cNvCxnSpPr>
            <a:cxnSpLocks/>
          </p:cNvCxnSpPr>
          <p:nvPr/>
        </p:nvCxnSpPr>
        <p:spPr>
          <a:xfrm>
            <a:off x="2721935" y="3125972"/>
            <a:ext cx="39340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906A6A6-C91A-4995-AD01-6B4FACCCACA8}"/>
              </a:ext>
            </a:extLst>
          </p:cNvPr>
          <p:cNvSpPr/>
          <p:nvPr/>
        </p:nvSpPr>
        <p:spPr>
          <a:xfrm>
            <a:off x="6920647" y="1746897"/>
            <a:ext cx="2412039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資料行 </a:t>
            </a:r>
            <a:r>
              <a:rPr lang="en-US" altLang="zh-TW" sz="2400" dirty="0"/>
              <a:t>=</a:t>
            </a:r>
            <a:r>
              <a:rPr lang="zh-TW" altLang="en-US" sz="2400" dirty="0"/>
              <a:t> 固定值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188C90-9E87-4853-820D-AA143D44DB0B}"/>
              </a:ext>
            </a:extLst>
          </p:cNvPr>
          <p:cNvSpPr/>
          <p:nvPr/>
        </p:nvSpPr>
        <p:spPr>
          <a:xfrm>
            <a:off x="6920647" y="2389669"/>
            <a:ext cx="2412039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資料行 </a:t>
            </a:r>
            <a:r>
              <a:rPr lang="en-US" altLang="zh-TW" sz="2400" dirty="0"/>
              <a:t>=</a:t>
            </a:r>
            <a:r>
              <a:rPr lang="zh-TW" altLang="en-US" sz="2400" dirty="0"/>
              <a:t> 資料行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24FBDB-DFC3-4D58-B6A6-91F048BB9671}"/>
              </a:ext>
            </a:extLst>
          </p:cNvPr>
          <p:cNvSpPr/>
          <p:nvPr/>
        </p:nvSpPr>
        <p:spPr>
          <a:xfrm>
            <a:off x="6920647" y="3021498"/>
            <a:ext cx="2412039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資料行 </a:t>
            </a:r>
            <a:r>
              <a:rPr lang="en-US" altLang="zh-TW" sz="2400" dirty="0"/>
              <a:t>=</a:t>
            </a:r>
            <a:r>
              <a:rPr lang="zh-TW" altLang="en-US" sz="2400" dirty="0"/>
              <a:t> 量值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C113FE-AF9E-4013-96CB-E22E12317840}"/>
              </a:ext>
            </a:extLst>
          </p:cNvPr>
          <p:cNvSpPr/>
          <p:nvPr/>
        </p:nvSpPr>
        <p:spPr>
          <a:xfrm>
            <a:off x="9470065" y="1741695"/>
            <a:ext cx="2081787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量值 </a:t>
            </a:r>
            <a:r>
              <a:rPr lang="en-US" altLang="zh-TW" sz="2400" dirty="0"/>
              <a:t>=</a:t>
            </a:r>
            <a:r>
              <a:rPr lang="zh-TW" altLang="en-US" sz="2400" dirty="0"/>
              <a:t> 量值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7F096F-CDB1-4EB3-BCB0-2E4E8B98A326}"/>
              </a:ext>
            </a:extLst>
          </p:cNvPr>
          <p:cNvSpPr/>
          <p:nvPr/>
        </p:nvSpPr>
        <p:spPr>
          <a:xfrm>
            <a:off x="9470065" y="2396869"/>
            <a:ext cx="2081787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量值 </a:t>
            </a:r>
            <a:r>
              <a:rPr lang="en-US" altLang="zh-TW" sz="2400" dirty="0"/>
              <a:t>=</a:t>
            </a:r>
            <a:r>
              <a:rPr lang="zh-TW" altLang="en-US" sz="2400" dirty="0"/>
              <a:t> 公式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AE3AE9-63CA-42B1-A3EC-370BDEF6102F}"/>
              </a:ext>
            </a:extLst>
          </p:cNvPr>
          <p:cNvSpPr/>
          <p:nvPr/>
        </p:nvSpPr>
        <p:spPr>
          <a:xfrm>
            <a:off x="9470065" y="3021498"/>
            <a:ext cx="2081787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量值 </a:t>
            </a:r>
            <a:r>
              <a:rPr lang="en-US" altLang="zh-TW" sz="2400" dirty="0"/>
              <a:t>=</a:t>
            </a:r>
            <a:r>
              <a:rPr lang="zh-TW" altLang="en-US" sz="2400" dirty="0"/>
              <a:t> 固定值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4CBDB2-5592-42F8-A0D0-73E731975152}"/>
              </a:ext>
            </a:extLst>
          </p:cNvPr>
          <p:cNvSpPr/>
          <p:nvPr/>
        </p:nvSpPr>
        <p:spPr>
          <a:xfrm>
            <a:off x="6920647" y="3653327"/>
            <a:ext cx="2412039" cy="5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是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AB68A56-5D68-426C-B05D-17C781BC0F89}"/>
              </a:ext>
            </a:extLst>
          </p:cNvPr>
          <p:cNvSpPr/>
          <p:nvPr/>
        </p:nvSpPr>
        <p:spPr>
          <a:xfrm>
            <a:off x="6920647" y="5491175"/>
            <a:ext cx="2412039" cy="523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資料行 </a:t>
            </a:r>
            <a:r>
              <a:rPr lang="en-US" altLang="zh-TW" sz="2400" dirty="0"/>
              <a:t>=</a:t>
            </a:r>
            <a:r>
              <a:rPr lang="zh-TW" altLang="en-US" sz="2400" dirty="0"/>
              <a:t> 固定值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0A065FB-076A-4B5C-B944-6D49E2A030C9}"/>
              </a:ext>
            </a:extLst>
          </p:cNvPr>
          <p:cNvSpPr/>
          <p:nvPr/>
        </p:nvSpPr>
        <p:spPr>
          <a:xfrm>
            <a:off x="3115340" y="5297713"/>
            <a:ext cx="3615069" cy="911573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FBF0F96-8CA2-4E4A-BB31-F20EA537A3EB}"/>
              </a:ext>
            </a:extLst>
          </p:cNvPr>
          <p:cNvSpPr txBox="1"/>
          <p:nvPr/>
        </p:nvSpPr>
        <p:spPr>
          <a:xfrm>
            <a:off x="1438817" y="5390808"/>
            <a:ext cx="1538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+mj-ea"/>
              </a:rPr>
              <a:t>篩選器</a:t>
            </a:r>
            <a:endParaRPr lang="zh-TW" altLang="en-US" sz="24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06A4928-2B57-4804-BC93-06D3C3FE06CD}"/>
              </a:ext>
            </a:extLst>
          </p:cNvPr>
          <p:cNvCxnSpPr>
            <a:cxnSpLocks/>
          </p:cNvCxnSpPr>
          <p:nvPr/>
        </p:nvCxnSpPr>
        <p:spPr>
          <a:xfrm>
            <a:off x="2721935" y="5631650"/>
            <a:ext cx="39340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  <p:bldP spid="8" grpId="0" animBg="1"/>
      <p:bldP spid="19" grpId="0" animBg="1"/>
      <p:bldP spid="20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en-US" altLang="zh-TW" sz="4000" dirty="0"/>
              <a:t>Dashboard</a:t>
            </a:r>
            <a:r>
              <a:rPr lang="zh-TW" altLang="en-US" sz="4000" dirty="0"/>
              <a:t>設計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80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Dashboard</a:t>
            </a:r>
            <a:r>
              <a:rPr lang="zh-TW" altLang="en-US" dirty="0"/>
              <a:t> 設計法則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設計完美儀表板的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effra"/>
              </a:rPr>
              <a:t>15 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條規則，避免設計過程常見的錯誤</a:t>
            </a:r>
          </a:p>
          <a:p>
            <a:pPr algn="ctr"/>
            <a:endParaRPr lang="zh-TW" altLang="en-US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F98A-9E61-4E8D-B7B6-6A504B52DEEA}"/>
              </a:ext>
            </a:extLst>
          </p:cNvPr>
          <p:cNvSpPr txBox="1"/>
          <p:nvPr/>
        </p:nvSpPr>
        <p:spPr>
          <a:xfrm>
            <a:off x="1095013" y="2301275"/>
            <a:ext cx="20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Design </a:t>
            </a:r>
          </a:p>
          <a:p>
            <a:pPr algn="ctr"/>
            <a:r>
              <a:rPr lang="en-US" altLang="zh-TW" dirty="0"/>
              <a:t>for a target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2CB7F8-A3F2-42FE-B184-0F87AC8D2C6B}"/>
              </a:ext>
            </a:extLst>
          </p:cNvPr>
          <p:cNvSpPr txBox="1"/>
          <p:nvPr/>
        </p:nvSpPr>
        <p:spPr>
          <a:xfrm>
            <a:off x="3100212" y="2301275"/>
            <a:ext cx="200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Keep everything </a:t>
            </a:r>
          </a:p>
          <a:p>
            <a:pPr algn="ctr"/>
            <a:r>
              <a:rPr lang="en-US" altLang="zh-TW" dirty="0"/>
              <a:t>at a glance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DBC329-82CE-4A4C-A098-0A26E28C51FD}"/>
              </a:ext>
            </a:extLst>
          </p:cNvPr>
          <p:cNvSpPr txBox="1"/>
          <p:nvPr/>
        </p:nvSpPr>
        <p:spPr>
          <a:xfrm>
            <a:off x="5102995" y="2301275"/>
            <a:ext cx="200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Keep it simple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804271-B86A-4303-96A1-F35D94ADA67B}"/>
              </a:ext>
            </a:extLst>
          </p:cNvPr>
          <p:cNvSpPr txBox="1"/>
          <p:nvPr/>
        </p:nvSpPr>
        <p:spPr>
          <a:xfrm>
            <a:off x="7112516" y="2301275"/>
            <a:ext cx="200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Align element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2EDBFCC-3037-48CC-B2B1-A45640995DEC}"/>
              </a:ext>
            </a:extLst>
          </p:cNvPr>
          <p:cNvSpPr txBox="1"/>
          <p:nvPr/>
        </p:nvSpPr>
        <p:spPr>
          <a:xfrm>
            <a:off x="9122037" y="2301275"/>
            <a:ext cx="200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Be consistent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226DB30-2CF5-42C6-8275-73A4A9315943}"/>
              </a:ext>
            </a:extLst>
          </p:cNvPr>
          <p:cNvSpPr txBox="1"/>
          <p:nvPr/>
        </p:nvSpPr>
        <p:spPr>
          <a:xfrm>
            <a:off x="1531120" y="1931943"/>
            <a:ext cx="112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設計目標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53EE2A6-9673-494F-B808-D694EA81E6B3}"/>
              </a:ext>
            </a:extLst>
          </p:cNvPr>
          <p:cNvSpPr txBox="1"/>
          <p:nvPr/>
        </p:nvSpPr>
        <p:spPr>
          <a:xfrm>
            <a:off x="3100211" y="1931943"/>
            <a:ext cx="2005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讓一切一目了然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1349746-7730-47F3-8B50-815812D19ADF}"/>
              </a:ext>
            </a:extLst>
          </p:cNvPr>
          <p:cNvSpPr txBox="1"/>
          <p:nvPr/>
        </p:nvSpPr>
        <p:spPr>
          <a:xfrm>
            <a:off x="5102995" y="1931943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簡單化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65310A0-7260-470C-9084-E02F6B9A7324}"/>
              </a:ext>
            </a:extLst>
          </p:cNvPr>
          <p:cNvSpPr txBox="1"/>
          <p:nvPr/>
        </p:nvSpPr>
        <p:spPr>
          <a:xfrm>
            <a:off x="7434445" y="1931943"/>
            <a:ext cx="136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對齊元素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585C58C-0433-4D23-8944-3903C83C3904}"/>
              </a:ext>
            </a:extLst>
          </p:cNvPr>
          <p:cNvSpPr txBox="1"/>
          <p:nvPr/>
        </p:nvSpPr>
        <p:spPr>
          <a:xfrm>
            <a:off x="9545994" y="1931943"/>
            <a:ext cx="116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一致性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21896AF-F6AD-433F-A62E-96CD15278AFE}"/>
              </a:ext>
            </a:extLst>
          </p:cNvPr>
          <p:cNvSpPr txBox="1"/>
          <p:nvPr/>
        </p:nvSpPr>
        <p:spPr>
          <a:xfrm>
            <a:off x="1093108" y="3429000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突顯出重要訊息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BF78A45-92ED-4A31-B7A9-D28A4E6EBCDD}"/>
              </a:ext>
            </a:extLst>
          </p:cNvPr>
          <p:cNvSpPr txBox="1"/>
          <p:nvPr/>
        </p:nvSpPr>
        <p:spPr>
          <a:xfrm>
            <a:off x="3098308" y="3429000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清楚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0C9A9E4-81F3-4E64-8448-E1FF13E206ED}"/>
              </a:ext>
            </a:extLst>
          </p:cNvPr>
          <p:cNvSpPr txBox="1"/>
          <p:nvPr/>
        </p:nvSpPr>
        <p:spPr>
          <a:xfrm>
            <a:off x="5101604" y="3429000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從</a:t>
            </a:r>
            <a:r>
              <a:rPr lang="en-US" altLang="zh-TW" b="1" dirty="0"/>
              <a:t>0</a:t>
            </a:r>
            <a:r>
              <a:rPr lang="zh-TW" altLang="en-US" b="1" dirty="0"/>
              <a:t>開始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BF2BC9D-9F97-49FF-B386-DE21BC37CF0A}"/>
              </a:ext>
            </a:extLst>
          </p:cNvPr>
          <p:cNvSpPr txBox="1"/>
          <p:nvPr/>
        </p:nvSpPr>
        <p:spPr>
          <a:xfrm>
            <a:off x="7111944" y="3429000"/>
            <a:ext cx="200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縮短數字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5AE7DF6-BD52-4C3E-A04E-DF36D8ACE561}"/>
              </a:ext>
            </a:extLst>
          </p:cNvPr>
          <p:cNvSpPr txBox="1"/>
          <p:nvPr/>
        </p:nvSpPr>
        <p:spPr>
          <a:xfrm>
            <a:off x="9117143" y="3429000"/>
            <a:ext cx="200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顯示上下文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44899AD-6E53-4F35-BA83-E04425653970}"/>
              </a:ext>
            </a:extLst>
          </p:cNvPr>
          <p:cNvSpPr txBox="1"/>
          <p:nvPr/>
        </p:nvSpPr>
        <p:spPr>
          <a:xfrm>
            <a:off x="988828" y="3798332"/>
            <a:ext cx="221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Highlight the most </a:t>
            </a:r>
          </a:p>
          <a:p>
            <a:pPr algn="ctr"/>
            <a:r>
              <a:rPr lang="en-US" altLang="zh-TW" dirty="0"/>
              <a:t>relevant information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1BAC406-6459-42EE-8BA8-F135C0CE06E6}"/>
              </a:ext>
            </a:extLst>
          </p:cNvPr>
          <p:cNvSpPr txBox="1"/>
          <p:nvPr/>
        </p:nvSpPr>
        <p:spPr>
          <a:xfrm>
            <a:off x="3098308" y="3798332"/>
            <a:ext cx="200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Be clear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D0113CB-57E7-4C41-BA78-2629459682F3}"/>
              </a:ext>
            </a:extLst>
          </p:cNvPr>
          <p:cNvSpPr txBox="1"/>
          <p:nvPr/>
        </p:nvSpPr>
        <p:spPr>
          <a:xfrm>
            <a:off x="5101604" y="3798332"/>
            <a:ext cx="201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Start from zero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C1EE517-5A98-44C2-95C3-6A6F906BCF86}"/>
              </a:ext>
            </a:extLst>
          </p:cNvPr>
          <p:cNvSpPr txBox="1"/>
          <p:nvPr/>
        </p:nvSpPr>
        <p:spPr>
          <a:xfrm>
            <a:off x="7111945" y="3798332"/>
            <a:ext cx="201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Shorten the numbers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D46B9C30-6563-4295-90A7-15080A893C70}"/>
              </a:ext>
            </a:extLst>
          </p:cNvPr>
          <p:cNvSpPr txBox="1"/>
          <p:nvPr/>
        </p:nvSpPr>
        <p:spPr>
          <a:xfrm>
            <a:off x="9122285" y="3798332"/>
            <a:ext cx="200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Show the context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D7792A6-DD94-4CE0-8562-43662C26130E}"/>
              </a:ext>
            </a:extLst>
          </p:cNvPr>
          <p:cNvSpPr txBox="1"/>
          <p:nvPr/>
        </p:nvSpPr>
        <p:spPr>
          <a:xfrm>
            <a:off x="1095012" y="4994681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選擇正確的顏色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C706D9B-6BDC-417E-A923-EEBEEF6F7581}"/>
              </a:ext>
            </a:extLst>
          </p:cNvPr>
          <p:cNvSpPr txBox="1"/>
          <p:nvPr/>
        </p:nvSpPr>
        <p:spPr>
          <a:xfrm>
            <a:off x="3100212" y="4994681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儀錶板不是報告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34123E5-492F-46FF-BCC2-E93ADB7EF90D}"/>
              </a:ext>
            </a:extLst>
          </p:cNvPr>
          <p:cNvSpPr txBox="1"/>
          <p:nvPr/>
        </p:nvSpPr>
        <p:spPr>
          <a:xfrm>
            <a:off x="5105412" y="4994681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顯示變化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C4E7867-660D-44F6-A316-FE2F7D6102E7}"/>
              </a:ext>
            </a:extLst>
          </p:cNvPr>
          <p:cNvSpPr txBox="1"/>
          <p:nvPr/>
        </p:nvSpPr>
        <p:spPr>
          <a:xfrm>
            <a:off x="7110613" y="4994681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排除雜訊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57C15FB-EB6A-44A3-80AF-B9AA087C8FFC}"/>
              </a:ext>
            </a:extLst>
          </p:cNvPr>
          <p:cNvSpPr txBox="1"/>
          <p:nvPr/>
        </p:nvSpPr>
        <p:spPr>
          <a:xfrm>
            <a:off x="9115812" y="4994681"/>
            <a:ext cx="20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/>
              <a:t>選擇對的圖表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BB89F8E-93A4-4196-A1AD-53FDC2DA3AB0}"/>
              </a:ext>
            </a:extLst>
          </p:cNvPr>
          <p:cNvSpPr txBox="1"/>
          <p:nvPr/>
        </p:nvSpPr>
        <p:spPr>
          <a:xfrm>
            <a:off x="1095011" y="5364013"/>
            <a:ext cx="200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Choose the </a:t>
            </a:r>
          </a:p>
          <a:p>
            <a:pPr algn="ctr"/>
            <a:r>
              <a:rPr lang="en-US" altLang="zh-TW" dirty="0"/>
              <a:t>right colors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0123119-841D-4A4A-8D6A-567C019F2F4D}"/>
              </a:ext>
            </a:extLst>
          </p:cNvPr>
          <p:cNvSpPr txBox="1"/>
          <p:nvPr/>
        </p:nvSpPr>
        <p:spPr>
          <a:xfrm>
            <a:off x="3076195" y="5364013"/>
            <a:ext cx="205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Design dashboard,</a:t>
            </a:r>
          </a:p>
          <a:p>
            <a:pPr algn="ctr"/>
            <a:r>
              <a:rPr lang="en-US" altLang="zh-TW" dirty="0"/>
              <a:t>Not reports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BCE8605-4BC8-49F6-9971-41D2A9397BC0}"/>
              </a:ext>
            </a:extLst>
          </p:cNvPr>
          <p:cNvSpPr txBox="1"/>
          <p:nvPr/>
        </p:nvSpPr>
        <p:spPr>
          <a:xfrm>
            <a:off x="5105409" y="5364013"/>
            <a:ext cx="20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Show variation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0495BEA-337D-4C0A-84BB-EE3E29A4C38E}"/>
              </a:ext>
            </a:extLst>
          </p:cNvPr>
          <p:cNvSpPr txBox="1"/>
          <p:nvPr/>
        </p:nvSpPr>
        <p:spPr>
          <a:xfrm>
            <a:off x="7110608" y="5364013"/>
            <a:ext cx="200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Leave the </a:t>
            </a:r>
          </a:p>
          <a:p>
            <a:pPr algn="ctr"/>
            <a:r>
              <a:rPr lang="en-US" altLang="zh-TW" dirty="0"/>
              <a:t>noise off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E31F8B-73A5-437E-8451-BFC2C4769022}"/>
              </a:ext>
            </a:extLst>
          </p:cNvPr>
          <p:cNvSpPr txBox="1"/>
          <p:nvPr/>
        </p:nvSpPr>
        <p:spPr>
          <a:xfrm>
            <a:off x="9115807" y="5364013"/>
            <a:ext cx="200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Pick the </a:t>
            </a:r>
          </a:p>
          <a:p>
            <a:pPr algn="ctr"/>
            <a:r>
              <a:rPr lang="en-US" altLang="zh-TW" dirty="0"/>
              <a:t>right chart</a:t>
            </a:r>
          </a:p>
        </p:txBody>
      </p:sp>
    </p:spTree>
    <p:extLst>
      <p:ext uri="{BB962C8B-B14F-4D97-AF65-F5344CB8AC3E}">
        <p14:creationId xmlns:p14="http://schemas.microsoft.com/office/powerpoint/2010/main" val="133665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Dashboard</a:t>
            </a:r>
            <a:r>
              <a:rPr lang="zh-TW" altLang="en-US" dirty="0"/>
              <a:t> 設計目標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確立目標，使用戶能夠深入研究數據以獲得更深入的見解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83248E-6B07-48B9-9074-22956B24167B}"/>
              </a:ext>
            </a:extLst>
          </p:cNvPr>
          <p:cNvSpPr/>
          <p:nvPr/>
        </p:nvSpPr>
        <p:spPr>
          <a:xfrm>
            <a:off x="1097280" y="1725585"/>
            <a:ext cx="10058400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本次範例主要為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YouTuber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業配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影片觀看流量分析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，假設使用該儀表板的客戶旗下共有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個類別的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YouTube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頻道需做管理，藉由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觀看數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最為</a:t>
            </a:r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主要指標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並以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時間性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觀察整體運作趨勢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。</a:t>
            </a:r>
            <a:endParaRPr lang="zh-TW" altLang="en-US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452645-9240-43CB-977E-BE89B621A769}"/>
              </a:ext>
            </a:extLst>
          </p:cNvPr>
          <p:cNvSpPr/>
          <p:nvPr/>
        </p:nvSpPr>
        <p:spPr>
          <a:xfrm>
            <a:off x="1066800" y="2597298"/>
            <a:ext cx="10058400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1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：顯示重要指標包含該類別總觀看、總喜歡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不喜歡數、總留言數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需求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2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可隨時切換不同頻道類別、年分與月份的儀表板數據呈現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3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：呈現各類別的影片種類、總觀看數走勢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需求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4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：排序每個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YouTuber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的總喜歡數與不喜歡數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5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Ranking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每個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YouTuber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的總觀看數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6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：訂定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KPI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，達成目標為前一年的總觀看數</a:t>
            </a:r>
            <a:endParaRPr lang="en-US" altLang="zh-TW" sz="2400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0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835A9-11D9-4C60-B757-7517CE1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24200"/>
            <a:ext cx="3822700" cy="2286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Power BI </a:t>
            </a:r>
            <a:br>
              <a:rPr lang="en-US" altLang="zh-TW" sz="4000" dirty="0"/>
            </a:br>
            <a:r>
              <a:rPr lang="en-US" altLang="zh-TW" sz="4000" dirty="0"/>
              <a:t>Dax</a:t>
            </a:r>
            <a:r>
              <a:rPr lang="zh-TW" altLang="en-US" sz="4000" dirty="0"/>
              <a:t> 語法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B22D20-1B75-4184-A05B-A4F761809FFF}"/>
              </a:ext>
            </a:extLst>
          </p:cNvPr>
          <p:cNvCxnSpPr/>
          <p:nvPr/>
        </p:nvCxnSpPr>
        <p:spPr>
          <a:xfrm>
            <a:off x="774700" y="5410200"/>
            <a:ext cx="2578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wer BI Logo PNG Vector (EPS) Free Download">
            <a:extLst>
              <a:ext uri="{FF2B5EF4-FFF2-40B4-BE49-F238E27FC236}">
                <a16:creationId xmlns:a16="http://schemas.microsoft.com/office/drawing/2014/main" id="{F096C1E5-5611-493F-B69D-CA866953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1" y="1676122"/>
            <a:ext cx="1699898" cy="178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F1A0172E-3A2A-4B98-AC1B-9CB8ED5B1FB9}"/>
              </a:ext>
            </a:extLst>
          </p:cNvPr>
          <p:cNvGrpSpPr/>
          <p:nvPr/>
        </p:nvGrpSpPr>
        <p:grpSpPr>
          <a:xfrm>
            <a:off x="5002877" y="2061001"/>
            <a:ext cx="1844786" cy="1844786"/>
            <a:chOff x="5772150" y="3105150"/>
            <a:chExt cx="647700" cy="647700"/>
          </a:xfrm>
        </p:grpSpPr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F3E5E180-D40C-423A-B9BD-40E9CF2EEC71}"/>
                </a:ext>
              </a:extLst>
            </p:cNvPr>
            <p:cNvSpPr/>
            <p:nvPr/>
          </p:nvSpPr>
          <p:spPr>
            <a:xfrm>
              <a:off x="5772150" y="310515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B43E84B0-8FDA-414C-90A9-A9DE83A9EC08}"/>
                </a:ext>
              </a:extLst>
            </p:cNvPr>
            <p:cNvSpPr/>
            <p:nvPr/>
          </p:nvSpPr>
          <p:spPr>
            <a:xfrm>
              <a:off x="588645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9399BA83-379D-4E75-BB53-AE22C07B8267}"/>
                </a:ext>
              </a:extLst>
            </p:cNvPr>
            <p:cNvSpPr/>
            <p:nvPr/>
          </p:nvSpPr>
          <p:spPr>
            <a:xfrm>
              <a:off x="6029325" y="3105150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E5BBF674-344A-4C29-BBE2-1DEF2A5243F1}"/>
                </a:ext>
              </a:extLst>
            </p:cNvPr>
            <p:cNvSpPr/>
            <p:nvPr/>
          </p:nvSpPr>
          <p:spPr>
            <a:xfrm>
              <a:off x="6172200" y="3305175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30CD2EB-FCBB-4A21-A307-B4615CDBFE17}"/>
                </a:ext>
              </a:extLst>
            </p:cNvPr>
            <p:cNvSpPr/>
            <p:nvPr/>
          </p:nvSpPr>
          <p:spPr>
            <a:xfrm>
              <a:off x="6315075" y="3467100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21" descr="圓形圖 以實心填滿">
            <a:extLst>
              <a:ext uri="{FF2B5EF4-FFF2-40B4-BE49-F238E27FC236}">
                <a16:creationId xmlns:a16="http://schemas.microsoft.com/office/drawing/2014/main" id="{D2B9C180-E952-4A63-98EA-69B933A08F8D}"/>
              </a:ext>
            </a:extLst>
          </p:cNvPr>
          <p:cNvGrpSpPr/>
          <p:nvPr/>
        </p:nvGrpSpPr>
        <p:grpSpPr>
          <a:xfrm>
            <a:off x="7798310" y="455745"/>
            <a:ext cx="2109154" cy="2111932"/>
            <a:chOff x="6991350" y="3067050"/>
            <a:chExt cx="722947" cy="723900"/>
          </a:xfrm>
          <a:solidFill>
            <a:srgbClr val="000000"/>
          </a:solidFill>
        </p:grpSpPr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333C4AE1-4764-415C-BD32-01081F57EF20}"/>
                </a:ext>
              </a:extLst>
            </p:cNvPr>
            <p:cNvSpPr/>
            <p:nvPr/>
          </p:nvSpPr>
          <p:spPr>
            <a:xfrm>
              <a:off x="6991350" y="3067050"/>
              <a:ext cx="603885" cy="723900"/>
            </a:xfrm>
            <a:custGeom>
              <a:avLst/>
              <a:gdLst>
                <a:gd name="connsiteX0" fmla="*/ 342900 w 603885"/>
                <a:gd name="connsiteY0" fmla="*/ 0 h 723900"/>
                <a:gd name="connsiteX1" fmla="*/ 0 w 603885"/>
                <a:gd name="connsiteY1" fmla="*/ 361950 h 723900"/>
                <a:gd name="connsiteX2" fmla="*/ 361950 w 603885"/>
                <a:gd name="connsiteY2" fmla="*/ 723900 h 723900"/>
                <a:gd name="connsiteX3" fmla="*/ 603885 w 603885"/>
                <a:gd name="connsiteY3" fmla="*/ 630555 h 723900"/>
                <a:gd name="connsiteX4" fmla="*/ 342900 w 603885"/>
                <a:gd name="connsiteY4" fmla="*/ 369570 h 723900"/>
                <a:gd name="connsiteX5" fmla="*/ 342900 w 603885"/>
                <a:gd name="connsiteY5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885" h="723900">
                  <a:moveTo>
                    <a:pt x="342900" y="0"/>
                  </a:moveTo>
                  <a:cubicBezTo>
                    <a:pt x="152400" y="9525"/>
                    <a:pt x="0" y="16954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452438" y="723900"/>
                    <a:pt x="537210" y="691515"/>
                    <a:pt x="603885" y="630555"/>
                  </a:cubicBezTo>
                  <a:lnTo>
                    <a:pt x="342900" y="36957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760438CF-F810-4BC4-BA2F-E5E820C77536}"/>
                </a:ext>
              </a:extLst>
            </p:cNvPr>
            <p:cNvSpPr/>
            <p:nvPr/>
          </p:nvSpPr>
          <p:spPr>
            <a:xfrm>
              <a:off x="7372350" y="3067050"/>
              <a:ext cx="341947" cy="342900"/>
            </a:xfrm>
            <a:custGeom>
              <a:avLst/>
              <a:gdLst>
                <a:gd name="connsiteX0" fmla="*/ 0 w 341947"/>
                <a:gd name="connsiteY0" fmla="*/ 0 h 342900"/>
                <a:gd name="connsiteX1" fmla="*/ 0 w 341947"/>
                <a:gd name="connsiteY1" fmla="*/ 342900 h 342900"/>
                <a:gd name="connsiteX2" fmla="*/ 341948 w 341947"/>
                <a:gd name="connsiteY2" fmla="*/ 342900 h 342900"/>
                <a:gd name="connsiteX3" fmla="*/ 0 w 341947"/>
                <a:gd name="connsiteY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947" h="342900">
                  <a:moveTo>
                    <a:pt x="0" y="0"/>
                  </a:moveTo>
                  <a:lnTo>
                    <a:pt x="0" y="342900"/>
                  </a:lnTo>
                  <a:lnTo>
                    <a:pt x="341948" y="342900"/>
                  </a:lnTo>
                  <a:cubicBezTo>
                    <a:pt x="332423" y="157163"/>
                    <a:pt x="184785" y="952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E51CCB5D-5BA5-4690-8610-B9509597180C}"/>
                </a:ext>
              </a:extLst>
            </p:cNvPr>
            <p:cNvSpPr/>
            <p:nvPr/>
          </p:nvSpPr>
          <p:spPr>
            <a:xfrm>
              <a:off x="7399019" y="3448050"/>
              <a:ext cx="315277" cy="222885"/>
            </a:xfrm>
            <a:custGeom>
              <a:avLst/>
              <a:gdLst>
                <a:gd name="connsiteX0" fmla="*/ 0 w 315277"/>
                <a:gd name="connsiteY0" fmla="*/ 0 h 222885"/>
                <a:gd name="connsiteX1" fmla="*/ 222885 w 315277"/>
                <a:gd name="connsiteY1" fmla="*/ 222885 h 222885"/>
                <a:gd name="connsiteX2" fmla="*/ 315278 w 315277"/>
                <a:gd name="connsiteY2" fmla="*/ 0 h 222885"/>
                <a:gd name="connsiteX3" fmla="*/ 0 w 315277"/>
                <a:gd name="connsiteY3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277" h="222885">
                  <a:moveTo>
                    <a:pt x="0" y="0"/>
                  </a:moveTo>
                  <a:lnTo>
                    <a:pt x="222885" y="222885"/>
                  </a:lnTo>
                  <a:cubicBezTo>
                    <a:pt x="279083" y="160973"/>
                    <a:pt x="311468" y="82868"/>
                    <a:pt x="31527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A7582D7-3BDA-4E65-84D5-B76156E79BFC}"/>
              </a:ext>
            </a:extLst>
          </p:cNvPr>
          <p:cNvGrpSpPr/>
          <p:nvPr/>
        </p:nvGrpSpPr>
        <p:grpSpPr>
          <a:xfrm>
            <a:off x="9907462" y="4640460"/>
            <a:ext cx="1959272" cy="1961746"/>
            <a:chOff x="8910314" y="3435662"/>
            <a:chExt cx="753670" cy="754623"/>
          </a:xfrm>
        </p:grpSpPr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52D62F3-0494-4755-BFCF-A533D746C92F}"/>
                </a:ext>
              </a:extLst>
            </p:cNvPr>
            <p:cNvSpPr/>
            <p:nvPr/>
          </p:nvSpPr>
          <p:spPr>
            <a:xfrm>
              <a:off x="8910314" y="3435662"/>
              <a:ext cx="753670" cy="754623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A4696FDF-577F-4243-A5A7-C62BA418190B}"/>
                </a:ext>
              </a:extLst>
            </p:cNvPr>
            <p:cNvSpPr/>
            <p:nvPr/>
          </p:nvSpPr>
          <p:spPr>
            <a:xfrm>
              <a:off x="8993187" y="3577225"/>
              <a:ext cx="410527" cy="301354"/>
            </a:xfrm>
            <a:custGeom>
              <a:avLst/>
              <a:gdLst>
                <a:gd name="connsiteX0" fmla="*/ 409575 w 410527"/>
                <a:gd name="connsiteY0" fmla="*/ 131810 h 301354"/>
                <a:gd name="connsiteX1" fmla="*/ 355283 w 410527"/>
                <a:gd name="connsiteY1" fmla="*/ 131810 h 301354"/>
                <a:gd name="connsiteX2" fmla="*/ 342900 w 410527"/>
                <a:gd name="connsiteY2" fmla="*/ 139430 h 301354"/>
                <a:gd name="connsiteX3" fmla="*/ 306705 w 410527"/>
                <a:gd name="connsiteY3" fmla="*/ 178483 h 301354"/>
                <a:gd name="connsiteX4" fmla="*/ 276225 w 410527"/>
                <a:gd name="connsiteY4" fmla="*/ 72755 h 301354"/>
                <a:gd name="connsiteX5" fmla="*/ 255270 w 410527"/>
                <a:gd name="connsiteY5" fmla="*/ 61325 h 301354"/>
                <a:gd name="connsiteX6" fmla="*/ 243840 w 410527"/>
                <a:gd name="connsiteY6" fmla="*/ 71803 h 301354"/>
                <a:gd name="connsiteX7" fmla="*/ 186690 w 410527"/>
                <a:gd name="connsiteY7" fmla="*/ 223250 h 301354"/>
                <a:gd name="connsiteX8" fmla="*/ 147638 w 410527"/>
                <a:gd name="connsiteY8" fmla="*/ 13700 h 301354"/>
                <a:gd name="connsiteX9" fmla="*/ 128588 w 410527"/>
                <a:gd name="connsiteY9" fmla="*/ 365 h 301354"/>
                <a:gd name="connsiteX10" fmla="*/ 115253 w 410527"/>
                <a:gd name="connsiteY10" fmla="*/ 11795 h 301354"/>
                <a:gd name="connsiteX11" fmla="*/ 74295 w 410527"/>
                <a:gd name="connsiteY11" fmla="*/ 131810 h 301354"/>
                <a:gd name="connsiteX12" fmla="*/ 0 w 410527"/>
                <a:gd name="connsiteY12" fmla="*/ 131810 h 301354"/>
                <a:gd name="connsiteX13" fmla="*/ 0 w 410527"/>
                <a:gd name="connsiteY13" fmla="*/ 169910 h 301354"/>
                <a:gd name="connsiteX14" fmla="*/ 86678 w 410527"/>
                <a:gd name="connsiteY14" fmla="*/ 169910 h 301354"/>
                <a:gd name="connsiteX15" fmla="*/ 102870 w 410527"/>
                <a:gd name="connsiteY15" fmla="*/ 155623 h 301354"/>
                <a:gd name="connsiteX16" fmla="*/ 126682 w 410527"/>
                <a:gd name="connsiteY16" fmla="*/ 83232 h 301354"/>
                <a:gd name="connsiteX17" fmla="*/ 164783 w 410527"/>
                <a:gd name="connsiteY17" fmla="*/ 288020 h 301354"/>
                <a:gd name="connsiteX18" fmla="*/ 180023 w 410527"/>
                <a:gd name="connsiteY18" fmla="*/ 301355 h 301354"/>
                <a:gd name="connsiteX19" fmla="*/ 181927 w 410527"/>
                <a:gd name="connsiteY19" fmla="*/ 301355 h 301354"/>
                <a:gd name="connsiteX20" fmla="*/ 198120 w 410527"/>
                <a:gd name="connsiteY20" fmla="*/ 290878 h 301354"/>
                <a:gd name="connsiteX21" fmla="*/ 259080 w 410527"/>
                <a:gd name="connsiteY21" fmla="*/ 130858 h 301354"/>
                <a:gd name="connsiteX22" fmla="*/ 283845 w 410527"/>
                <a:gd name="connsiteY22" fmla="*/ 216583 h 301354"/>
                <a:gd name="connsiteX23" fmla="*/ 304800 w 410527"/>
                <a:gd name="connsiteY23" fmla="*/ 228012 h 301354"/>
                <a:gd name="connsiteX24" fmla="*/ 312420 w 410527"/>
                <a:gd name="connsiteY24" fmla="*/ 223250 h 301354"/>
                <a:gd name="connsiteX25" fmla="*/ 363855 w 410527"/>
                <a:gd name="connsiteY25" fmla="*/ 169910 h 301354"/>
                <a:gd name="connsiteX26" fmla="*/ 410528 w 410527"/>
                <a:gd name="connsiteY26" fmla="*/ 169910 h 301354"/>
                <a:gd name="connsiteX27" fmla="*/ 410528 w 410527"/>
                <a:gd name="connsiteY27" fmla="*/ 131810 h 30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0527" h="301354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1279FCC1-B4E3-44C0-85F4-11CFE79A383C}"/>
              </a:ext>
            </a:extLst>
          </p:cNvPr>
          <p:cNvSpPr/>
          <p:nvPr/>
        </p:nvSpPr>
        <p:spPr>
          <a:xfrm>
            <a:off x="8175270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BAAE2093-D602-4FEE-A612-C4B1EF61DBAA}"/>
              </a:ext>
            </a:extLst>
          </p:cNvPr>
          <p:cNvSpPr/>
          <p:nvPr/>
        </p:nvSpPr>
        <p:spPr>
          <a:xfrm>
            <a:off x="8175270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F626EF7C-3971-400E-8331-3D3F484ABCFA}"/>
              </a:ext>
            </a:extLst>
          </p:cNvPr>
          <p:cNvSpPr/>
          <p:nvPr/>
        </p:nvSpPr>
        <p:spPr>
          <a:xfrm>
            <a:off x="8175270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DE5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E9A8B52B-D2A7-410A-A75D-1DD7B8196630}"/>
              </a:ext>
            </a:extLst>
          </p:cNvPr>
          <p:cNvSpPr/>
          <p:nvPr/>
        </p:nvSpPr>
        <p:spPr>
          <a:xfrm>
            <a:off x="8526500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83FB7599-62BE-4B3F-9A61-5B21438144C9}"/>
              </a:ext>
            </a:extLst>
          </p:cNvPr>
          <p:cNvSpPr/>
          <p:nvPr/>
        </p:nvSpPr>
        <p:spPr>
          <a:xfrm>
            <a:off x="8526500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AEB44F73-30F2-412D-B46B-E6B12466E335}"/>
              </a:ext>
            </a:extLst>
          </p:cNvPr>
          <p:cNvSpPr/>
          <p:nvPr/>
        </p:nvSpPr>
        <p:spPr>
          <a:xfrm>
            <a:off x="8456254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DBB5EE1C-4AA7-4EEE-B7AF-AF62EC70522A}"/>
              </a:ext>
            </a:extLst>
          </p:cNvPr>
          <p:cNvSpPr/>
          <p:nvPr/>
        </p:nvSpPr>
        <p:spPr>
          <a:xfrm>
            <a:off x="8912853" y="4065810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7900D3AC-2601-48EA-B5B0-E92A83F09AC8}"/>
              </a:ext>
            </a:extLst>
          </p:cNvPr>
          <p:cNvSpPr/>
          <p:nvPr/>
        </p:nvSpPr>
        <p:spPr>
          <a:xfrm>
            <a:off x="8842607" y="4276548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779E8D23-8DA1-4483-AA21-39B7E69991FA}"/>
              </a:ext>
            </a:extLst>
          </p:cNvPr>
          <p:cNvSpPr/>
          <p:nvPr/>
        </p:nvSpPr>
        <p:spPr>
          <a:xfrm>
            <a:off x="8842607" y="4557532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手繪多邊形: 圖案 52">
            <a:extLst>
              <a:ext uri="{FF2B5EF4-FFF2-40B4-BE49-F238E27FC236}">
                <a16:creationId xmlns:a16="http://schemas.microsoft.com/office/drawing/2014/main" id="{3736B85C-59AD-4D83-A1BE-DF1B2A72FDE3}"/>
              </a:ext>
            </a:extLst>
          </p:cNvPr>
          <p:cNvSpPr/>
          <p:nvPr/>
        </p:nvSpPr>
        <p:spPr>
          <a:xfrm>
            <a:off x="9193837" y="4346794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969A33-9F2E-4508-8751-4C5562DC0386}"/>
              </a:ext>
            </a:extLst>
          </p:cNvPr>
          <p:cNvSpPr/>
          <p:nvPr/>
        </p:nvSpPr>
        <p:spPr>
          <a:xfrm>
            <a:off x="9193837" y="4627778"/>
            <a:ext cx="70246" cy="70246"/>
          </a:xfrm>
          <a:custGeom>
            <a:avLst/>
            <a:gdLst>
              <a:gd name="connsiteX0" fmla="*/ 70246 w 70246"/>
              <a:gd name="connsiteY0" fmla="*/ 35123 h 70246"/>
              <a:gd name="connsiteX1" fmla="*/ 35123 w 70246"/>
              <a:gd name="connsiteY1" fmla="*/ 70246 h 70246"/>
              <a:gd name="connsiteX2" fmla="*/ 0 w 70246"/>
              <a:gd name="connsiteY2" fmla="*/ 35123 h 70246"/>
              <a:gd name="connsiteX3" fmla="*/ 35123 w 70246"/>
              <a:gd name="connsiteY3" fmla="*/ 0 h 70246"/>
              <a:gd name="connsiteX4" fmla="*/ 70246 w 70246"/>
              <a:gd name="connsiteY4" fmla="*/ 35123 h 7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6" h="70246">
                <a:moveTo>
                  <a:pt x="70246" y="35123"/>
                </a:moveTo>
                <a:cubicBezTo>
                  <a:pt x="70246" y="54521"/>
                  <a:pt x="54521" y="70246"/>
                  <a:pt x="35123" y="70246"/>
                </a:cubicBezTo>
                <a:cubicBezTo>
                  <a:pt x="15725" y="70246"/>
                  <a:pt x="0" y="54521"/>
                  <a:pt x="0" y="35123"/>
                </a:cubicBezTo>
                <a:cubicBezTo>
                  <a:pt x="0" y="15725"/>
                  <a:pt x="15725" y="0"/>
                  <a:pt x="35123" y="0"/>
                </a:cubicBezTo>
                <a:cubicBezTo>
                  <a:pt x="54521" y="0"/>
                  <a:pt x="70246" y="15725"/>
                  <a:pt x="70246" y="3512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5" name="手繪多邊形: 圖案 54">
            <a:extLst>
              <a:ext uri="{FF2B5EF4-FFF2-40B4-BE49-F238E27FC236}">
                <a16:creationId xmlns:a16="http://schemas.microsoft.com/office/drawing/2014/main" id="{EF3FD728-5388-4CF2-BB06-9490A1AEACF6}"/>
              </a:ext>
            </a:extLst>
          </p:cNvPr>
          <p:cNvSpPr/>
          <p:nvPr/>
        </p:nvSpPr>
        <p:spPr>
          <a:xfrm>
            <a:off x="9123591" y="3995564"/>
            <a:ext cx="210738" cy="210738"/>
          </a:xfrm>
          <a:custGeom>
            <a:avLst/>
            <a:gdLst>
              <a:gd name="connsiteX0" fmla="*/ 210738 w 210738"/>
              <a:gd name="connsiteY0" fmla="*/ 105369 h 210738"/>
              <a:gd name="connsiteX1" fmla="*/ 105369 w 210738"/>
              <a:gd name="connsiteY1" fmla="*/ 210738 h 210738"/>
              <a:gd name="connsiteX2" fmla="*/ 0 w 210738"/>
              <a:gd name="connsiteY2" fmla="*/ 105369 h 210738"/>
              <a:gd name="connsiteX3" fmla="*/ 105369 w 210738"/>
              <a:gd name="connsiteY3" fmla="*/ 0 h 210738"/>
              <a:gd name="connsiteX4" fmla="*/ 210738 w 210738"/>
              <a:gd name="connsiteY4" fmla="*/ 105369 h 2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38" h="210738">
                <a:moveTo>
                  <a:pt x="210738" y="105369"/>
                </a:moveTo>
                <a:cubicBezTo>
                  <a:pt x="210738" y="163563"/>
                  <a:pt x="163563" y="210738"/>
                  <a:pt x="105369" y="210738"/>
                </a:cubicBezTo>
                <a:cubicBezTo>
                  <a:pt x="47175" y="210738"/>
                  <a:pt x="0" y="163563"/>
                  <a:pt x="0" y="105369"/>
                </a:cubicBezTo>
                <a:cubicBezTo>
                  <a:pt x="0" y="47175"/>
                  <a:pt x="47175" y="0"/>
                  <a:pt x="105369" y="0"/>
                </a:cubicBezTo>
                <a:cubicBezTo>
                  <a:pt x="163563" y="0"/>
                  <a:pt x="210738" y="47175"/>
                  <a:pt x="210738" y="105369"/>
                </a:cubicBezTo>
                <a:close/>
              </a:path>
            </a:pathLst>
          </a:custGeom>
          <a:solidFill>
            <a:srgbClr val="FFC000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38" name="圖形 36" descr="資料庫 以實心填滿">
            <a:extLst>
              <a:ext uri="{FF2B5EF4-FFF2-40B4-BE49-F238E27FC236}">
                <a16:creationId xmlns:a16="http://schemas.microsoft.com/office/drawing/2014/main" id="{CD8515EE-C653-4D17-803F-D8273E3F252B}"/>
              </a:ext>
            </a:extLst>
          </p:cNvPr>
          <p:cNvGrpSpPr/>
          <p:nvPr/>
        </p:nvGrpSpPr>
        <p:grpSpPr>
          <a:xfrm>
            <a:off x="6368956" y="4971659"/>
            <a:ext cx="957413" cy="1299346"/>
            <a:chOff x="6368956" y="4971659"/>
            <a:chExt cx="957413" cy="12993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9" name="手繪多邊形: 圖案 38">
              <a:extLst>
                <a:ext uri="{FF2B5EF4-FFF2-40B4-BE49-F238E27FC236}">
                  <a16:creationId xmlns:a16="http://schemas.microsoft.com/office/drawing/2014/main" id="{13A92032-AB06-4610-8561-2C937CB14FC0}"/>
                </a:ext>
              </a:extLst>
            </p:cNvPr>
            <p:cNvSpPr/>
            <p:nvPr/>
          </p:nvSpPr>
          <p:spPr>
            <a:xfrm>
              <a:off x="6368956" y="4971659"/>
              <a:ext cx="957413" cy="273546"/>
            </a:xfrm>
            <a:custGeom>
              <a:avLst/>
              <a:gdLst>
                <a:gd name="connsiteX0" fmla="*/ 957413 w 957413"/>
                <a:gd name="connsiteY0" fmla="*/ 136773 h 273546"/>
                <a:gd name="connsiteX1" fmla="*/ 478707 w 957413"/>
                <a:gd name="connsiteY1" fmla="*/ 273547 h 273546"/>
                <a:gd name="connsiteX2" fmla="*/ 0 w 957413"/>
                <a:gd name="connsiteY2" fmla="*/ 136773 h 273546"/>
                <a:gd name="connsiteX3" fmla="*/ 478707 w 957413"/>
                <a:gd name="connsiteY3" fmla="*/ 0 h 273546"/>
                <a:gd name="connsiteX4" fmla="*/ 957413 w 957413"/>
                <a:gd name="connsiteY4" fmla="*/ 136773 h 2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413" h="273546">
                  <a:moveTo>
                    <a:pt x="957413" y="136773"/>
                  </a:moveTo>
                  <a:cubicBezTo>
                    <a:pt x="957413" y="212311"/>
                    <a:pt x="743089" y="273547"/>
                    <a:pt x="478707" y="273547"/>
                  </a:cubicBezTo>
                  <a:cubicBezTo>
                    <a:pt x="214324" y="273547"/>
                    <a:pt x="0" y="212311"/>
                    <a:pt x="0" y="136773"/>
                  </a:cubicBezTo>
                  <a:cubicBezTo>
                    <a:pt x="0" y="61236"/>
                    <a:pt x="214324" y="0"/>
                    <a:pt x="478707" y="0"/>
                  </a:cubicBezTo>
                  <a:cubicBezTo>
                    <a:pt x="743089" y="0"/>
                    <a:pt x="957413" y="61236"/>
                    <a:pt x="957413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EA1FBA88-7824-4B6C-A61F-EC7C429B0CD0}"/>
                </a:ext>
              </a:extLst>
            </p:cNvPr>
            <p:cNvSpPr/>
            <p:nvPr/>
          </p:nvSpPr>
          <p:spPr>
            <a:xfrm>
              <a:off x="6368956" y="5176819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C000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E47EC5D0-9366-4917-9296-D90C66E9C643}"/>
                </a:ext>
              </a:extLst>
            </p:cNvPr>
            <p:cNvSpPr/>
            <p:nvPr/>
          </p:nvSpPr>
          <p:spPr>
            <a:xfrm>
              <a:off x="6368956" y="5518753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grpFill/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手繪多邊形: 圖案 41">
              <a:extLst>
                <a:ext uri="{FF2B5EF4-FFF2-40B4-BE49-F238E27FC236}">
                  <a16:creationId xmlns:a16="http://schemas.microsoft.com/office/drawing/2014/main" id="{E3AE0698-5055-4377-8BFC-DFA2E0C56DAC}"/>
                </a:ext>
              </a:extLst>
            </p:cNvPr>
            <p:cNvSpPr/>
            <p:nvPr/>
          </p:nvSpPr>
          <p:spPr>
            <a:xfrm>
              <a:off x="6368956" y="5860686"/>
              <a:ext cx="957413" cy="410320"/>
            </a:xfrm>
            <a:custGeom>
              <a:avLst/>
              <a:gdLst>
                <a:gd name="connsiteX0" fmla="*/ 820640 w 957413"/>
                <a:gd name="connsiteY0" fmla="*/ 273547 h 410320"/>
                <a:gd name="connsiteX1" fmla="*/ 786447 w 957413"/>
                <a:gd name="connsiteY1" fmla="*/ 239353 h 410320"/>
                <a:gd name="connsiteX2" fmla="*/ 820640 w 957413"/>
                <a:gd name="connsiteY2" fmla="*/ 205160 h 410320"/>
                <a:gd name="connsiteX3" fmla="*/ 854833 w 957413"/>
                <a:gd name="connsiteY3" fmla="*/ 239353 h 410320"/>
                <a:gd name="connsiteX4" fmla="*/ 820640 w 957413"/>
                <a:gd name="connsiteY4" fmla="*/ 273547 h 410320"/>
                <a:gd name="connsiteX5" fmla="*/ 478707 w 957413"/>
                <a:gd name="connsiteY5" fmla="*/ 136773 h 410320"/>
                <a:gd name="connsiteX6" fmla="*/ 0 w 957413"/>
                <a:gd name="connsiteY6" fmla="*/ 0 h 410320"/>
                <a:gd name="connsiteX7" fmla="*/ 0 w 957413"/>
                <a:gd name="connsiteY7" fmla="*/ 273547 h 410320"/>
                <a:gd name="connsiteX8" fmla="*/ 478707 w 957413"/>
                <a:gd name="connsiteY8" fmla="*/ 410320 h 410320"/>
                <a:gd name="connsiteX9" fmla="*/ 957413 w 957413"/>
                <a:gd name="connsiteY9" fmla="*/ 273547 h 410320"/>
                <a:gd name="connsiteX10" fmla="*/ 957413 w 957413"/>
                <a:gd name="connsiteY10" fmla="*/ 0 h 410320"/>
                <a:gd name="connsiteX11" fmla="*/ 478707 w 957413"/>
                <a:gd name="connsiteY11" fmla="*/ 136773 h 4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413" h="410320">
                  <a:moveTo>
                    <a:pt x="820640" y="273547"/>
                  </a:moveTo>
                  <a:cubicBezTo>
                    <a:pt x="800124" y="273547"/>
                    <a:pt x="786447" y="259869"/>
                    <a:pt x="786447" y="239353"/>
                  </a:cubicBezTo>
                  <a:cubicBezTo>
                    <a:pt x="786447" y="218837"/>
                    <a:pt x="800124" y="205160"/>
                    <a:pt x="820640" y="205160"/>
                  </a:cubicBezTo>
                  <a:cubicBezTo>
                    <a:pt x="841156" y="205160"/>
                    <a:pt x="854833" y="218837"/>
                    <a:pt x="854833" y="239353"/>
                  </a:cubicBezTo>
                  <a:cubicBezTo>
                    <a:pt x="854833" y="259869"/>
                    <a:pt x="841156" y="273547"/>
                    <a:pt x="820640" y="273547"/>
                  </a:cubicBezTo>
                  <a:close/>
                  <a:moveTo>
                    <a:pt x="478707" y="136773"/>
                  </a:moveTo>
                  <a:cubicBezTo>
                    <a:pt x="215418" y="136773"/>
                    <a:pt x="0" y="75225"/>
                    <a:pt x="0" y="0"/>
                  </a:cubicBezTo>
                  <a:lnTo>
                    <a:pt x="0" y="273547"/>
                  </a:lnTo>
                  <a:cubicBezTo>
                    <a:pt x="0" y="348772"/>
                    <a:pt x="215418" y="410320"/>
                    <a:pt x="478707" y="410320"/>
                  </a:cubicBezTo>
                  <a:cubicBezTo>
                    <a:pt x="741995" y="410320"/>
                    <a:pt x="957413" y="348772"/>
                    <a:pt x="957413" y="273547"/>
                  </a:cubicBezTo>
                  <a:lnTo>
                    <a:pt x="957413" y="0"/>
                  </a:lnTo>
                  <a:cubicBezTo>
                    <a:pt x="957413" y="75225"/>
                    <a:pt x="741995" y="136773"/>
                    <a:pt x="478707" y="136773"/>
                  </a:cubicBezTo>
                  <a:close/>
                </a:path>
              </a:pathLst>
            </a:custGeom>
            <a:solidFill>
              <a:srgbClr val="FFDE53"/>
            </a:solidFill>
            <a:ln w="170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904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跨表</a:t>
            </a:r>
            <a:r>
              <a:rPr lang="en-US" altLang="zh-TW" sz="4800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sz="4800" dirty="0">
                <a:solidFill>
                  <a:srgbClr val="303233"/>
                </a:solidFill>
                <a:latin typeface="Lato" panose="020F0502020204030203" pitchFamily="34" charset="0"/>
              </a:rPr>
              <a:t>語法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rgbClr val="303233"/>
                </a:solidFill>
                <a:latin typeface="Lato" panose="020F0502020204030203" pitchFamily="34" charset="0"/>
              </a:rPr>
              <a:t>Power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 </a:t>
            </a:r>
            <a:r>
              <a:rPr lang="en-US" altLang="zh-TW" sz="2800" dirty="0">
                <a:solidFill>
                  <a:srgbClr val="303233"/>
                </a:solidFill>
                <a:latin typeface="Lato" panose="020F0502020204030203" pitchFamily="34" charset="0"/>
              </a:rPr>
              <a:t>BI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如何做到跨越資料表的運算，</a:t>
            </a:r>
            <a:endParaRPr lang="en-US" altLang="zh-TW" sz="2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ctr"/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透過</a:t>
            </a:r>
            <a:r>
              <a:rPr lang="en-US" altLang="zh-TW" sz="2800" b="1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sz="2800" b="1" dirty="0">
                <a:solidFill>
                  <a:srgbClr val="303233"/>
                </a:solidFill>
                <a:latin typeface="Lato" panose="020F0502020204030203" pitchFamily="34" charset="0"/>
              </a:rPr>
              <a:t>語法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及</a:t>
            </a:r>
            <a:r>
              <a:rPr lang="zh-TW" altLang="en-US" sz="2800" b="1" dirty="0">
                <a:solidFill>
                  <a:srgbClr val="303233"/>
                </a:solidFill>
                <a:latin typeface="Lato" panose="020F0502020204030203" pitchFamily="34" charset="0"/>
              </a:rPr>
              <a:t>資料關聯性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來協作</a:t>
            </a:r>
            <a:endParaRPr lang="zh-TW" altLang="en-US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C77B7-DA65-4D74-9C8D-A78118005943}"/>
              </a:ext>
            </a:extLst>
          </p:cNvPr>
          <p:cNvSpPr/>
          <p:nvPr/>
        </p:nvSpPr>
        <p:spPr>
          <a:xfrm>
            <a:off x="1097280" y="2087092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語法除了可針對單一資料表進行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跨行運算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外，同時支援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不同資料表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間的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計算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量值呼叫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資料篩選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等多樣功能，以此增加資料呈現的豐富性。</a:t>
            </a:r>
            <a:endParaRPr lang="zh-TW" altLang="en-US" dirty="0">
              <a:latin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163E3F-D3CB-4693-A1CB-00323ED347AE}"/>
              </a:ext>
            </a:extLst>
          </p:cNvPr>
          <p:cNvSpPr txBox="1"/>
          <p:nvPr/>
        </p:nvSpPr>
        <p:spPr>
          <a:xfrm>
            <a:off x="449403" y="3084038"/>
            <a:ext cx="11293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總觀看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sz="3600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</a:p>
          <a:p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3600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</a:p>
          <a:p>
            <a:r>
              <a:rPr lang="zh-TW" altLang="en-US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          </a:t>
            </a:r>
            <a:r>
              <a:rPr lang="en-US" altLang="zh-TW" sz="36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F4181B7-7624-4DA6-B5CB-F3145AB8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217" y="5123833"/>
            <a:ext cx="1518392" cy="9248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AFCB469-EF84-4AE1-94BD-1535CE38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2" y="5210143"/>
            <a:ext cx="7152070" cy="752221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8AF53D3B-3009-4FB7-9B44-957CB0F89FEE}"/>
              </a:ext>
            </a:extLst>
          </p:cNvPr>
          <p:cNvSpPr/>
          <p:nvPr/>
        </p:nvSpPr>
        <p:spPr>
          <a:xfrm>
            <a:off x="8524751" y="5270649"/>
            <a:ext cx="776177" cy="602953"/>
          </a:xfrm>
          <a:prstGeom prst="rightArrow">
            <a:avLst>
              <a:gd name="adj1" fmla="val 50000"/>
              <a:gd name="adj2" fmla="val 60256"/>
            </a:avLst>
          </a:prstGeom>
          <a:solidFill>
            <a:srgbClr val="EAB200"/>
          </a:solidFill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2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B9CE7FEE-7294-4184-B09B-F475FA0D9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82" b="17560"/>
          <a:stretch/>
        </p:blipFill>
        <p:spPr>
          <a:xfrm>
            <a:off x="9503845" y="5638409"/>
            <a:ext cx="1766666" cy="604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跨表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語法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C77B7-DA65-4D74-9C8D-A78118005943}"/>
              </a:ext>
            </a:extLst>
          </p:cNvPr>
          <p:cNvSpPr/>
          <p:nvPr/>
        </p:nvSpPr>
        <p:spPr>
          <a:xfrm>
            <a:off x="1097280" y="1104900"/>
            <a:ext cx="1005840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1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：由此方法可依序生成總喜歡數、總不喜歡數、總留言數，並以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字卡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型式呈現於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Dashboard</a:t>
            </a:r>
            <a:endParaRPr lang="zh-TW" altLang="en-US" dirty="0">
              <a:latin typeface="+mn-ea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163E3F-D3CB-4693-A1CB-00323ED347AE}"/>
              </a:ext>
            </a:extLst>
          </p:cNvPr>
          <p:cNvSpPr txBox="1"/>
          <p:nvPr/>
        </p:nvSpPr>
        <p:spPr>
          <a:xfrm>
            <a:off x="1036320" y="1515093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總</a:t>
            </a:r>
            <a:r>
              <a:rPr lang="zh-TW" altLang="en-US" sz="2000" b="1" dirty="0">
                <a:solidFill>
                  <a:srgbClr val="000000"/>
                </a:solidFill>
                <a:latin typeface="+mj-ea"/>
                <a:ea typeface="+mj-ea"/>
              </a:rPr>
              <a:t>喜歡數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 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B9C66A-087E-448F-BA7E-9D71C99426A2}"/>
              </a:ext>
            </a:extLst>
          </p:cNvPr>
          <p:cNvSpPr txBox="1"/>
          <p:nvPr/>
        </p:nvSpPr>
        <p:spPr>
          <a:xfrm>
            <a:off x="1036320" y="2302857"/>
            <a:ext cx="10090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總不</a:t>
            </a:r>
            <a:r>
              <a:rPr lang="zh-TW" altLang="en-US" sz="2000" b="1" dirty="0">
                <a:solidFill>
                  <a:srgbClr val="000000"/>
                </a:solidFill>
                <a:latin typeface="+mj-ea"/>
                <a:ea typeface="+mj-ea"/>
              </a:rPr>
              <a:t>喜歡數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 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不喜歡數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不喜歡數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不喜歡數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不喜歡數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不喜歡數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C753DF5-3DCA-4AC6-856A-584969315EDA}"/>
              </a:ext>
            </a:extLst>
          </p:cNvPr>
          <p:cNvSpPr txBox="1"/>
          <p:nvPr/>
        </p:nvSpPr>
        <p:spPr>
          <a:xfrm>
            <a:off x="1036319" y="3090621"/>
            <a:ext cx="100902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總留言數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 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留言數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留言數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留言數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留言數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留言數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713D8A-EA4C-4A3B-9AE6-1D706F57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472239"/>
            <a:ext cx="10029328" cy="1043137"/>
          </a:xfrm>
          <a:prstGeom prst="rect">
            <a:avLst/>
          </a:prstGeom>
        </p:spPr>
      </p:pic>
      <p:pic>
        <p:nvPicPr>
          <p:cNvPr id="7" name="圖形 6" descr="單線箭號: 順時針曲線 以實心填滿">
            <a:extLst>
              <a:ext uri="{FF2B5EF4-FFF2-40B4-BE49-F238E27FC236}">
                <a16:creationId xmlns:a16="http://schemas.microsoft.com/office/drawing/2014/main" id="{CC71EEC6-4909-4ACE-B0D6-9B39BC966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345775" y="4493702"/>
            <a:ext cx="441697" cy="441697"/>
          </a:xfrm>
          <a:prstGeom prst="rect">
            <a:avLst/>
          </a:prstGeom>
        </p:spPr>
      </p:pic>
      <p:pic>
        <p:nvPicPr>
          <p:cNvPr id="11" name="圖形 10" descr="單線箭號: 逆時針曲線 以實心填滿">
            <a:extLst>
              <a:ext uri="{FF2B5EF4-FFF2-40B4-BE49-F238E27FC236}">
                <a16:creationId xmlns:a16="http://schemas.microsoft.com/office/drawing/2014/main" id="{2298FB3F-50F7-4A77-A4EA-68393693A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7178" y="5342907"/>
            <a:ext cx="441697" cy="44169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CE1DB15-154B-4C08-9057-B743816DC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09" b="-1067"/>
          <a:stretch/>
        </p:blipFill>
        <p:spPr>
          <a:xfrm>
            <a:off x="9328054" y="3858358"/>
            <a:ext cx="1766666" cy="6041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C6A5DC3-CAF7-462F-93CB-55914D5AE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0781" y="5794903"/>
            <a:ext cx="1733550" cy="447675"/>
          </a:xfrm>
          <a:prstGeom prst="rect">
            <a:avLst/>
          </a:prstGeom>
        </p:spPr>
      </p:pic>
      <p:pic>
        <p:nvPicPr>
          <p:cNvPr id="13" name="圖形 12" descr="單線箭號: 直線 以實心填滿">
            <a:extLst>
              <a:ext uri="{FF2B5EF4-FFF2-40B4-BE49-F238E27FC236}">
                <a16:creationId xmlns:a16="http://schemas.microsoft.com/office/drawing/2014/main" id="{7509888A-1A3A-4CAB-946F-E2EBD590C4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336282" y="5407556"/>
            <a:ext cx="441697" cy="44169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D95D9FF-9C49-40A4-8485-25E76AAF29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9094"/>
          <a:stretch/>
        </p:blipFill>
        <p:spPr>
          <a:xfrm>
            <a:off x="1690781" y="3796994"/>
            <a:ext cx="1733550" cy="405218"/>
          </a:xfrm>
          <a:prstGeom prst="rect">
            <a:avLst/>
          </a:prstGeom>
        </p:spPr>
      </p:pic>
      <p:pic>
        <p:nvPicPr>
          <p:cNvPr id="27" name="圖形 26" descr="單線箭號: 直線 以實心填滿">
            <a:extLst>
              <a:ext uri="{FF2B5EF4-FFF2-40B4-BE49-F238E27FC236}">
                <a16:creationId xmlns:a16="http://schemas.microsoft.com/office/drawing/2014/main" id="{50C77EBE-9578-4048-9142-47C794A84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2336281" y="4052005"/>
            <a:ext cx="441697" cy="44169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D45F181-42E2-470D-A370-9B088BF6EF3D}"/>
              </a:ext>
            </a:extLst>
          </p:cNvPr>
          <p:cNvSpPr/>
          <p:nvPr/>
        </p:nvSpPr>
        <p:spPr>
          <a:xfrm>
            <a:off x="2115879" y="4564166"/>
            <a:ext cx="882502" cy="316178"/>
          </a:xfrm>
          <a:prstGeom prst="rect">
            <a:avLst/>
          </a:prstGeom>
          <a:noFill/>
          <a:ln w="19050"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66DA326-F7BD-4C4E-BFE5-E4BFB1EACE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9528" y="3791678"/>
            <a:ext cx="1524000" cy="73342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39B1522-6B62-46DC-8B73-FE79113104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3010" b="-1180"/>
          <a:stretch/>
        </p:blipFill>
        <p:spPr>
          <a:xfrm>
            <a:off x="4798395" y="5741433"/>
            <a:ext cx="879391" cy="501145"/>
          </a:xfrm>
          <a:prstGeom prst="rect">
            <a:avLst/>
          </a:prstGeom>
        </p:spPr>
      </p:pic>
      <p:pic>
        <p:nvPicPr>
          <p:cNvPr id="33" name="圖形 32" descr="單線箭號: 直線 以實心填滿">
            <a:extLst>
              <a:ext uri="{FF2B5EF4-FFF2-40B4-BE49-F238E27FC236}">
                <a16:creationId xmlns:a16="http://schemas.microsoft.com/office/drawing/2014/main" id="{6C28724B-5B37-423A-9BFD-6EAD990A8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292147" flipV="1">
            <a:off x="5349072" y="4184476"/>
            <a:ext cx="441697" cy="441697"/>
          </a:xfrm>
          <a:prstGeom prst="rect">
            <a:avLst/>
          </a:prstGeom>
        </p:spPr>
      </p:pic>
      <p:pic>
        <p:nvPicPr>
          <p:cNvPr id="34" name="圖形 33" descr="單線箭號: 直線 以實心填滿">
            <a:extLst>
              <a:ext uri="{FF2B5EF4-FFF2-40B4-BE49-F238E27FC236}">
                <a16:creationId xmlns:a16="http://schemas.microsoft.com/office/drawing/2014/main" id="{134CD67C-F5C5-4F2C-8D97-C2D06C55D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V="1">
            <a:off x="5300532" y="5407556"/>
            <a:ext cx="441697" cy="44169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5B520E2-A084-4A41-938D-42CE7FCDB2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4096" y="3785378"/>
            <a:ext cx="1642227" cy="405610"/>
          </a:xfrm>
          <a:prstGeom prst="rect">
            <a:avLst/>
          </a:prstGeom>
        </p:spPr>
      </p:pic>
      <p:pic>
        <p:nvPicPr>
          <p:cNvPr id="37" name="圖形 36" descr="單線箭號: 直線 以實心填滿">
            <a:extLst>
              <a:ext uri="{FF2B5EF4-FFF2-40B4-BE49-F238E27FC236}">
                <a16:creationId xmlns:a16="http://schemas.microsoft.com/office/drawing/2014/main" id="{A659C273-D52C-4D57-A39E-17FD3B883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7374361" y="4052005"/>
            <a:ext cx="441697" cy="44169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D083531-963D-4BE1-9944-D64243DBB17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2919" b="5919"/>
          <a:stretch/>
        </p:blipFill>
        <p:spPr>
          <a:xfrm>
            <a:off x="6873273" y="5657787"/>
            <a:ext cx="1543050" cy="584791"/>
          </a:xfrm>
          <a:prstGeom prst="rect">
            <a:avLst/>
          </a:prstGeom>
        </p:spPr>
      </p:pic>
      <p:pic>
        <p:nvPicPr>
          <p:cNvPr id="40" name="圖形 39" descr="單線箭號: 直線 以實心填滿">
            <a:extLst>
              <a:ext uri="{FF2B5EF4-FFF2-40B4-BE49-F238E27FC236}">
                <a16:creationId xmlns:a16="http://schemas.microsoft.com/office/drawing/2014/main" id="{DA076D37-8EC5-49C4-8B9C-A688DFE46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307853">
            <a:off x="6433729" y="5463699"/>
            <a:ext cx="441697" cy="441697"/>
          </a:xfrm>
          <a:prstGeom prst="rect">
            <a:avLst/>
          </a:prstGeom>
        </p:spPr>
      </p:pic>
      <p:pic>
        <p:nvPicPr>
          <p:cNvPr id="41" name="圖形 40" descr="單線箭號: 直線 以實心填滿">
            <a:extLst>
              <a:ext uri="{FF2B5EF4-FFF2-40B4-BE49-F238E27FC236}">
                <a16:creationId xmlns:a16="http://schemas.microsoft.com/office/drawing/2014/main" id="{AAE90110-BD9B-4269-B288-F95E4204A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292147" flipH="1">
            <a:off x="8244130" y="5463699"/>
            <a:ext cx="441697" cy="4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公式中強制覆寫性，需透過</a:t>
            </a:r>
            <a:r>
              <a:rPr lang="zh-TW" altLang="en-US" sz="28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更高層級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的權限覆寫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DFAFB3-B375-4206-8C81-AB4DBD575E4F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由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語法所編譯的公式，受到內部篩選以及外部篩選的限制；對此除了透過 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ALL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語法進行權限的無視外，還可以透過外加更高層級的資料關係來進行覆寫，那就是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關聯式資料表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。</a:t>
            </a:r>
            <a:endParaRPr lang="zh-TW" altLang="en-US" dirty="0">
              <a:latin typeface="+mn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D222AC6-DBDF-4087-838A-B4564EF1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88" y="3429000"/>
            <a:ext cx="1571625" cy="12858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7F4762A-F2E4-451F-8965-4D6FF909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82" y="2984520"/>
            <a:ext cx="2981697" cy="177147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38C7FE-F9ED-44EB-9B7F-E1C16819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723" y="2984520"/>
            <a:ext cx="2981697" cy="177147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74AC895-0FF0-447D-B31E-7C076351E810}"/>
              </a:ext>
            </a:extLst>
          </p:cNvPr>
          <p:cNvSpPr/>
          <p:nvPr/>
        </p:nvSpPr>
        <p:spPr>
          <a:xfrm>
            <a:off x="1247430" y="4114799"/>
            <a:ext cx="2797714" cy="178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8DFE34D-79E0-410A-B7AD-151AC477F559}"/>
              </a:ext>
            </a:extLst>
          </p:cNvPr>
          <p:cNvSpPr/>
          <p:nvPr/>
        </p:nvSpPr>
        <p:spPr>
          <a:xfrm>
            <a:off x="8071924" y="4114799"/>
            <a:ext cx="2797714" cy="178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C5F39BDF-A4CB-4214-B006-6AF10323C840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4045144" y="3918237"/>
            <a:ext cx="1310459" cy="285813"/>
          </a:xfrm>
          <a:prstGeom prst="bentConnector3">
            <a:avLst>
              <a:gd name="adj1" fmla="val 50000"/>
            </a:avLst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2B3FB8D-DB34-4A2A-98FF-E47A836BA012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>
            <a:off x="6811135" y="3918237"/>
            <a:ext cx="1260789" cy="285813"/>
          </a:xfrm>
          <a:prstGeom prst="bentConnector3">
            <a:avLst>
              <a:gd name="adj1" fmla="val 50000"/>
            </a:avLst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2137BBC8-06CC-4F8A-A6A6-3B0BBB320C97}"/>
              </a:ext>
            </a:extLst>
          </p:cNvPr>
          <p:cNvSpPr/>
          <p:nvPr/>
        </p:nvSpPr>
        <p:spPr>
          <a:xfrm>
            <a:off x="5355603" y="3775170"/>
            <a:ext cx="1455532" cy="286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9F5A566-FD7C-4D8D-9984-5C2E435DB1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2"/>
          <a:stretch/>
        </p:blipFill>
        <p:spPr>
          <a:xfrm>
            <a:off x="5340667" y="2840269"/>
            <a:ext cx="1571625" cy="588731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CAD35B78-5733-4B2B-8F46-76F2E8517253}"/>
              </a:ext>
            </a:extLst>
          </p:cNvPr>
          <p:cNvSpPr txBox="1"/>
          <p:nvPr/>
        </p:nvSpPr>
        <p:spPr>
          <a:xfrm>
            <a:off x="3336463" y="576929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EAB200"/>
                </a:solidFill>
              </a:rPr>
              <a:t>玩具資料表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</a:t>
            </a:r>
            <a:r>
              <a:rPr lang="zh-TW" altLang="en-US" b="1" dirty="0">
                <a:solidFill>
                  <a:srgbClr val="EAB200"/>
                </a:solidFill>
              </a:rPr>
              <a:t>篩選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種類僅能</a:t>
            </a:r>
            <a:r>
              <a:rPr lang="zh-TW" altLang="en-US" b="1" dirty="0">
                <a:solidFill>
                  <a:srgbClr val="EAB200"/>
                </a:solidFill>
              </a:rPr>
              <a:t>影響玩具資料表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的數據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DC4F2C-A3D4-4E9A-9D2D-03A62258AE74}"/>
              </a:ext>
            </a:extLst>
          </p:cNvPr>
          <p:cNvSpPr txBox="1"/>
          <p:nvPr/>
        </p:nvSpPr>
        <p:spPr>
          <a:xfrm>
            <a:off x="1066800" y="4953516"/>
            <a:ext cx="6727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總觀看 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SUM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總觀看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924EF91-D286-4F23-A71D-95103E0D9C71}"/>
              </a:ext>
            </a:extLst>
          </p:cNvPr>
          <p:cNvSpPr txBox="1"/>
          <p:nvPr/>
        </p:nvSpPr>
        <p:spPr>
          <a:xfrm>
            <a:off x="8387062" y="5136441"/>
            <a:ext cx="2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Filter('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影片種類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C29E286-5039-4CBC-9A20-859689CF65B7}"/>
              </a:ext>
            </a:extLst>
          </p:cNvPr>
          <p:cNvSpPr/>
          <p:nvPr/>
        </p:nvSpPr>
        <p:spPr>
          <a:xfrm>
            <a:off x="4401879" y="4985810"/>
            <a:ext cx="2147777" cy="297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11A5999-DADF-4852-AD97-8AA842875C07}"/>
              </a:ext>
            </a:extLst>
          </p:cNvPr>
          <p:cNvSpPr/>
          <p:nvPr/>
        </p:nvSpPr>
        <p:spPr>
          <a:xfrm>
            <a:off x="9101470" y="5164648"/>
            <a:ext cx="590771" cy="2977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7897D9B0-895D-42E4-B7FE-15843E32780B}"/>
              </a:ext>
            </a:extLst>
          </p:cNvPr>
          <p:cNvCxnSpPr>
            <a:cxnSpLocks/>
            <a:stCxn id="60" idx="2"/>
            <a:endCxn id="59" idx="0"/>
          </p:cNvCxnSpPr>
          <p:nvPr/>
        </p:nvCxnSpPr>
        <p:spPr>
          <a:xfrm rot="5400000" flipH="1">
            <a:off x="7198037" y="3263541"/>
            <a:ext cx="476550" cy="3921088"/>
          </a:xfrm>
          <a:prstGeom prst="bentConnector5">
            <a:avLst>
              <a:gd name="adj1" fmla="val -47970"/>
              <a:gd name="adj2" fmla="val 33780"/>
              <a:gd name="adj3" fmla="val 135787"/>
            </a:avLst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3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1" grpId="0" animBg="1"/>
      <p:bldP spid="40" grpId="0"/>
      <p:bldP spid="56" grpId="0"/>
      <p:bldP spid="58" grpId="0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4CA6EFB9-5451-4DE6-8176-9DB9F6B2F433}"/>
              </a:ext>
            </a:extLst>
          </p:cNvPr>
          <p:cNvSpPr/>
          <p:nvPr/>
        </p:nvSpPr>
        <p:spPr>
          <a:xfrm>
            <a:off x="1066800" y="2597875"/>
            <a:ext cx="7577470" cy="345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維度資料表</a:t>
            </a:r>
            <a:endParaRPr lang="en-US" altLang="zh-TW" sz="20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描述模型化的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事物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，這些實體可以包含產品、人員、地點和概念 。</a:t>
            </a:r>
            <a:endParaRPr lang="en-US" altLang="zh-TW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維度資料表包含一或多個作為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唯一識別碼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的索引鍵資料行，以及描述性資料行。</a:t>
            </a:r>
            <a:endParaRPr lang="en-US" altLang="zh-TW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000" b="1" dirty="0">
                <a:solidFill>
                  <a:srgbClr val="303233"/>
                </a:solidFill>
                <a:latin typeface="Lato" panose="020F0502020204030203" pitchFamily="34" charset="0"/>
              </a:rPr>
              <a:t>事實資料</a:t>
            </a:r>
            <a:endParaRPr lang="en-US" altLang="zh-TW" sz="20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儲存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觀測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或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事件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，且可以是銷售訂單、存貨餘額、匯率、溫度等。</a:t>
            </a:r>
            <a:endParaRPr lang="en-US" altLang="zh-TW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事實資料表包含與維度資料表相關的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維度索引鍵資料行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，以及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數值量值資料行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資料表關聯為表與表間的溝通，因此可做為資料傳遞的樞紐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DFAFB3-B375-4206-8C81-AB4DBD575E4F}"/>
              </a:ext>
            </a:extLst>
          </p:cNvPr>
          <p:cNvSpPr/>
          <p:nvPr/>
        </p:nvSpPr>
        <p:spPr>
          <a:xfrm>
            <a:off x="1097280" y="1725585"/>
            <a:ext cx="10058400" cy="872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Power BI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的資料庫關聯式主要是以多對多的形式進行運作，其中</a:t>
            </a:r>
            <a:r>
              <a:rPr lang="zh-TW" altLang="en-US" b="1" dirty="0"/>
              <a:t>星型結構描述</a:t>
            </a:r>
            <a:r>
              <a:rPr lang="zh-TW" altLang="en-US" dirty="0"/>
              <a:t>是關聯式資料採用的成熟模型化方法，所有的模型資料表皆可分類為「維度」或「事實」。</a:t>
            </a:r>
            <a:endParaRPr lang="zh-TW" altLang="en-US" dirty="0"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AA9204-4A30-49E8-9448-3094DB8B7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7" r="53700" b="68451"/>
          <a:stretch/>
        </p:blipFill>
        <p:spPr>
          <a:xfrm>
            <a:off x="9246895" y="4433777"/>
            <a:ext cx="1847825" cy="17650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0BD253-83AB-4236-8D60-C972B664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309" y="2597875"/>
            <a:ext cx="1266411" cy="1681077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2EFA21A-3AEF-4C22-84D8-F1ACD8D4445D}"/>
              </a:ext>
            </a:extLst>
          </p:cNvPr>
          <p:cNvCxnSpPr>
            <a:cxnSpLocks/>
          </p:cNvCxnSpPr>
          <p:nvPr/>
        </p:nvCxnSpPr>
        <p:spPr>
          <a:xfrm flipV="1">
            <a:off x="1051560" y="4356365"/>
            <a:ext cx="10043160" cy="1"/>
          </a:xfrm>
          <a:prstGeom prst="line">
            <a:avLst/>
          </a:prstGeom>
          <a:ln>
            <a:solidFill>
              <a:srgbClr val="EAB2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3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779CB75E-D541-4884-AF92-13BD012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13" y="2429797"/>
            <a:ext cx="1146591" cy="2388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2F15AB-4E75-40F0-AF71-D56ABE910069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維度資料表的若</a:t>
            </a:r>
            <a:r>
              <a:rPr lang="zh-TW" altLang="en-US" sz="28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連結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多個事實資料表，以達到</a:t>
            </a:r>
            <a:r>
              <a:rPr lang="zh-TW" altLang="en-US" sz="28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跨表篩選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的效果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DDAA49-D898-4233-9818-143FA4037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91"/>
          <a:stretch/>
        </p:blipFill>
        <p:spPr>
          <a:xfrm>
            <a:off x="8592580" y="2429797"/>
            <a:ext cx="1633427" cy="1515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9C24850-5E98-4CAC-A1F7-35B1649C1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038"/>
          <a:stretch/>
        </p:blipFill>
        <p:spPr>
          <a:xfrm>
            <a:off x="7693386" y="4146159"/>
            <a:ext cx="3431814" cy="19694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3D35A-6894-4E23-8783-6548ED295EFB}"/>
              </a:ext>
            </a:extLst>
          </p:cNvPr>
          <p:cNvSpPr txBox="1"/>
          <p:nvPr/>
        </p:nvSpPr>
        <p:spPr>
          <a:xfrm>
            <a:off x="5176711" y="1926440"/>
            <a:ext cx="1480584" cy="369332"/>
          </a:xfrm>
          <a:prstGeom prst="rect">
            <a:avLst/>
          </a:prstGeom>
          <a:noFill/>
          <a:ln w="28575">
            <a:solidFill>
              <a:srgbClr val="EAB2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18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維度資料表</a:t>
            </a:r>
            <a:endParaRPr lang="en-US" altLang="zh-TW" sz="18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599EB68-1185-4DC9-B2C2-D2ACBEF020B2}"/>
              </a:ext>
            </a:extLst>
          </p:cNvPr>
          <p:cNvSpPr txBox="1"/>
          <p:nvPr/>
        </p:nvSpPr>
        <p:spPr>
          <a:xfrm>
            <a:off x="8669001" y="1926440"/>
            <a:ext cx="1480584" cy="369332"/>
          </a:xfrm>
          <a:prstGeom prst="rect">
            <a:avLst/>
          </a:prstGeom>
          <a:noFill/>
          <a:ln w="28575">
            <a:solidFill>
              <a:srgbClr val="EAB2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18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事實資料表</a:t>
            </a:r>
            <a:endParaRPr lang="en-US" altLang="zh-TW" sz="18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E1673C1-305D-4A1E-A9CC-A4F4A2BE9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806" y="2429797"/>
            <a:ext cx="1082394" cy="238873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3C63AD6-BEA3-42B4-AE9E-B33F5B0DC763}"/>
              </a:ext>
            </a:extLst>
          </p:cNvPr>
          <p:cNvSpPr/>
          <p:nvPr/>
        </p:nvSpPr>
        <p:spPr>
          <a:xfrm>
            <a:off x="5380024" y="2429797"/>
            <a:ext cx="104920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B84777-2563-4EC2-922D-EA4E80FBF2A7}"/>
              </a:ext>
            </a:extLst>
          </p:cNvPr>
          <p:cNvSpPr/>
          <p:nvPr/>
        </p:nvSpPr>
        <p:spPr>
          <a:xfrm>
            <a:off x="8612038" y="3098486"/>
            <a:ext cx="1613969" cy="177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64DEE57-E3F5-4DB3-B5B9-A71C1AB2FA2F}"/>
              </a:ext>
            </a:extLst>
          </p:cNvPr>
          <p:cNvSpPr/>
          <p:nvPr/>
        </p:nvSpPr>
        <p:spPr>
          <a:xfrm>
            <a:off x="9045278" y="4311574"/>
            <a:ext cx="478591" cy="1804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087FC5-C451-4384-86D2-5083FE2B1554}"/>
              </a:ext>
            </a:extLst>
          </p:cNvPr>
          <p:cNvSpPr/>
          <p:nvPr/>
        </p:nvSpPr>
        <p:spPr>
          <a:xfrm>
            <a:off x="5380024" y="2819485"/>
            <a:ext cx="104920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7A057E36-895F-4F73-B6BE-D530566CFC7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29226" y="2614463"/>
            <a:ext cx="2182812" cy="572628"/>
          </a:xfrm>
          <a:prstGeom prst="bentConnector3">
            <a:avLst>
              <a:gd name="adj1" fmla="val 50000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B887409E-AF09-45EE-B822-214516E2A5A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7033221" y="2060220"/>
            <a:ext cx="1122757" cy="3379949"/>
          </a:xfrm>
          <a:prstGeom prst="bentConnector3">
            <a:avLst>
              <a:gd name="adj1" fmla="val 50000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4B34BC9-3A81-485A-97C6-03ACC8EE05A8}"/>
              </a:ext>
            </a:extLst>
          </p:cNvPr>
          <p:cNvSpPr txBox="1"/>
          <p:nvPr/>
        </p:nvSpPr>
        <p:spPr>
          <a:xfrm>
            <a:off x="1221104" y="1926440"/>
            <a:ext cx="3027807" cy="369332"/>
          </a:xfrm>
          <a:prstGeom prst="rect">
            <a:avLst/>
          </a:prstGeom>
          <a:noFill/>
          <a:ln w="28575">
            <a:solidFill>
              <a:srgbClr val="EAB2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Filter('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分類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分類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]=</a:t>
            </a:r>
            <a:r>
              <a:rPr lang="en-US" altLang="zh-TW" b="1" dirty="0">
                <a:solidFill>
                  <a:srgbClr val="000000"/>
                </a:solidFill>
                <a:latin typeface="+mj-ea"/>
              </a:rPr>
              <a:t>"</a:t>
            </a:r>
            <a:r>
              <a:rPr lang="zh-TW" altLang="en-US" b="1" dirty="0">
                <a:solidFill>
                  <a:srgbClr val="FF7C80"/>
                </a:solidFill>
                <a:effectLst/>
                <a:latin typeface="+mj-ea"/>
                <a:ea typeface="+mj-ea"/>
              </a:rPr>
              <a:t>玩具</a:t>
            </a:r>
            <a:r>
              <a:rPr lang="en-US" altLang="zh-TW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")</a:t>
            </a:r>
            <a:endParaRPr lang="zh-TW" altLang="en-US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89C3BCF7-5149-48F3-80F0-A79BCDD63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571" y="5064841"/>
            <a:ext cx="1394872" cy="10613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6E802841-75AD-4325-AF0E-EECEC4A9FF5D}"/>
              </a:ext>
            </a:extLst>
          </p:cNvPr>
          <p:cNvSpPr/>
          <p:nvPr/>
        </p:nvSpPr>
        <p:spPr>
          <a:xfrm>
            <a:off x="2192224" y="2819485"/>
            <a:ext cx="104920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345E349E-93F8-4FF1-BB12-F1BF1183DC10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3241426" y="2111106"/>
            <a:ext cx="1935285" cy="893045"/>
          </a:xfrm>
          <a:prstGeom prst="bentConnector3">
            <a:avLst>
              <a:gd name="adj1" fmla="val 73249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E9EF4B7C-CC79-4294-BE7D-64D6251F8522}"/>
              </a:ext>
            </a:extLst>
          </p:cNvPr>
          <p:cNvCxnSpPr>
            <a:cxnSpLocks/>
            <a:stCxn id="23" idx="2"/>
            <a:endCxn id="47" idx="3"/>
          </p:cNvCxnSpPr>
          <p:nvPr/>
        </p:nvCxnSpPr>
        <p:spPr>
          <a:xfrm rot="5400000" flipH="1">
            <a:off x="6098457" y="2929486"/>
            <a:ext cx="520103" cy="5852131"/>
          </a:xfrm>
          <a:prstGeom prst="bentConnector4">
            <a:avLst>
              <a:gd name="adj1" fmla="val -18837"/>
              <a:gd name="adj2" fmla="val 52045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3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06127D-9B05-43A1-8EB3-0E7F91650335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建立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資料表關聯，索引資料須具有唯一性且真實存在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39B71F-4400-4FF2-BBD6-061B67A14EFD}"/>
              </a:ext>
            </a:extLst>
          </p:cNvPr>
          <p:cNvSpPr/>
          <p:nvPr/>
        </p:nvSpPr>
        <p:spPr>
          <a:xfrm>
            <a:off x="1097280" y="1725585"/>
            <a:ext cx="10058400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維度資料表支援「篩選」和「群組」，而事實資料表支援「摘要」。常見的關聯性基數包括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一對多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或相反的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多對一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。「一」端一律是維度類型資料表，而「多」端一律是事實類型資料表。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159272-5A1F-4A28-9806-6BEE40E0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29" y="2681768"/>
            <a:ext cx="7802171" cy="3492785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709F55FA-441F-4EA2-82D6-69049089CC9D}"/>
              </a:ext>
            </a:extLst>
          </p:cNvPr>
          <p:cNvSpPr/>
          <p:nvPr/>
        </p:nvSpPr>
        <p:spPr>
          <a:xfrm>
            <a:off x="1097280" y="268176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8AEFA0-064B-42AA-9C08-4A4214D3FB5B}"/>
              </a:ext>
            </a:extLst>
          </p:cNvPr>
          <p:cNvSpPr txBox="1"/>
          <p:nvPr/>
        </p:nvSpPr>
        <p:spPr>
          <a:xfrm>
            <a:off x="1519382" y="2675631"/>
            <a:ext cx="1800493" cy="16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建立關聯的限制</a:t>
            </a:r>
            <a:endParaRPr lang="en-US" altLang="zh-TW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/>
              <a:t>標頭需一致</a:t>
            </a:r>
            <a:endParaRPr lang="en-US" altLang="zh-TW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/>
              <a:t>索引需相同</a:t>
            </a:r>
            <a:endParaRPr lang="en-US" altLang="zh-TW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/>
              <a:t>索引類別相同</a:t>
            </a:r>
            <a:endParaRPr lang="en-US" altLang="zh-TW" sz="1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/>
              <a:t>只能多不能少</a:t>
            </a:r>
            <a:endParaRPr lang="en-US" altLang="zh-TW" sz="14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860A4A8-BF0A-42E0-B491-27DDF05FA94D}"/>
              </a:ext>
            </a:extLst>
          </p:cNvPr>
          <p:cNvSpPr/>
          <p:nvPr/>
        </p:nvSpPr>
        <p:spPr>
          <a:xfrm>
            <a:off x="1097280" y="4507239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56BA2E-8C9D-4636-ADC0-82F95409D2BA}"/>
              </a:ext>
            </a:extLst>
          </p:cNvPr>
          <p:cNvSpPr txBox="1"/>
          <p:nvPr/>
        </p:nvSpPr>
        <p:spPr>
          <a:xfrm>
            <a:off x="1558248" y="4510884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建立索引資料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輸入資料</a:t>
            </a:r>
            <a:endParaRPr lang="en-US" altLang="zh-TW" sz="14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369AFF4-20A7-4891-8D7F-5B22F89280D5}"/>
              </a:ext>
            </a:extLst>
          </p:cNvPr>
          <p:cNvSpPr/>
          <p:nvPr/>
        </p:nvSpPr>
        <p:spPr>
          <a:xfrm>
            <a:off x="1097280" y="5375298"/>
            <a:ext cx="422102" cy="42210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311192-BCC0-40B6-80B9-43BE4C944910}"/>
              </a:ext>
            </a:extLst>
          </p:cNvPr>
          <p:cNvSpPr txBox="1"/>
          <p:nvPr/>
        </p:nvSpPr>
        <p:spPr>
          <a:xfrm>
            <a:off x="1558248" y="5374334"/>
            <a:ext cx="164981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管理關聯性</a:t>
            </a:r>
            <a:endParaRPr lang="en-US" altLang="zh-TW" b="1" dirty="0"/>
          </a:p>
          <a:p>
            <a:r>
              <a:rPr lang="zh-TW" altLang="en-US" sz="1400" b="1" dirty="0"/>
              <a:t>常用</a:t>
            </a:r>
            <a:r>
              <a:rPr lang="en-US" altLang="zh-TW" sz="1400" b="1" dirty="0"/>
              <a:t>&gt;&gt;</a:t>
            </a:r>
            <a:r>
              <a:rPr lang="zh-TW" altLang="en-US" sz="1400" b="1" dirty="0"/>
              <a:t>管理關聯性</a:t>
            </a:r>
            <a:endParaRPr lang="en-US" altLang="zh-TW" sz="1400" b="1" dirty="0"/>
          </a:p>
          <a:p>
            <a:r>
              <a:rPr lang="en-US" altLang="zh-TW" sz="1400" b="1" dirty="0"/>
              <a:t>&gt;&gt;</a:t>
            </a:r>
            <a:r>
              <a:rPr lang="zh-TW" altLang="en-US" sz="1400" b="1" dirty="0"/>
              <a:t>自動偵測</a:t>
            </a:r>
            <a:endParaRPr lang="en-US" altLang="zh-TW" sz="1400" b="1" dirty="0"/>
          </a:p>
        </p:txBody>
      </p:sp>
    </p:spTree>
    <p:extLst>
      <p:ext uri="{BB962C8B-B14F-4D97-AF65-F5344CB8AC3E}">
        <p14:creationId xmlns:p14="http://schemas.microsoft.com/office/powerpoint/2010/main" val="948712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06127D-9B05-43A1-8EB3-0E7F91650335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根據本範例的需求，須建立</a:t>
            </a:r>
            <a:r>
              <a:rPr lang="en-US" altLang="zh-TW" sz="2800" dirty="0">
                <a:solidFill>
                  <a:srgbClr val="303233"/>
                </a:solidFill>
                <a:latin typeface="Lato" panose="020F0502020204030203" pitchFamily="34" charset="0"/>
              </a:rPr>
              <a:t>5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個不同的維度表</a:t>
            </a:r>
            <a:endParaRPr lang="zh-TW" altLang="en-US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90618DF-8BB5-462D-A7A8-53DB57CBA2BC}"/>
              </a:ext>
            </a:extLst>
          </p:cNvPr>
          <p:cNvGraphicFramePr>
            <a:graphicFrameLocks noGrp="1"/>
          </p:cNvGraphicFramePr>
          <p:nvPr/>
        </p:nvGraphicFramePr>
        <p:xfrm>
          <a:off x="1064471" y="1834791"/>
          <a:ext cx="784682" cy="203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682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3380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分類</a:t>
                      </a:r>
                    </a:p>
                  </a:txBody>
                  <a:tcPr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062902"/>
                  </a:ext>
                </a:extLst>
              </a:tr>
              <a:tr h="3394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玩具</a:t>
                      </a:r>
                    </a:p>
                  </a:txBody>
                  <a:tcPr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3394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科技</a:t>
                      </a:r>
                    </a:p>
                  </a:txBody>
                  <a:tcPr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3394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美妝</a:t>
                      </a:r>
                    </a:p>
                  </a:txBody>
                  <a:tcPr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3394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飲食</a:t>
                      </a:r>
                    </a:p>
                  </a:txBody>
                  <a:tcPr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3394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綜合</a:t>
                      </a:r>
                    </a:p>
                  </a:txBody>
                  <a:tcPr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</a:tbl>
          </a:graphicData>
        </a:graphic>
      </p:graphicFrame>
      <p:graphicFrame>
        <p:nvGraphicFramePr>
          <p:cNvPr id="20" name="表格 3">
            <a:extLst>
              <a:ext uri="{FF2B5EF4-FFF2-40B4-BE49-F238E27FC236}">
                <a16:creationId xmlns:a16="http://schemas.microsoft.com/office/drawing/2014/main" id="{A6093ADA-8250-4584-A0DF-0EB2C113B87C}"/>
              </a:ext>
            </a:extLst>
          </p:cNvPr>
          <p:cNvGraphicFramePr>
            <a:graphicFrameLocks noGrp="1"/>
          </p:cNvGraphicFramePr>
          <p:nvPr/>
        </p:nvGraphicFramePr>
        <p:xfrm>
          <a:off x="1885600" y="1835730"/>
          <a:ext cx="208454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545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影片種類</a:t>
                      </a:r>
                    </a:p>
                  </a:txBody>
                  <a:tcPr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062902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Howto&amp;Style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People&amp;Blogs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Entertainment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Gaming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Comedy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Travel&amp;Events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080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Music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254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Science&amp;Technology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17918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News&amp;Politics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71864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Nonprofits&amp;Activism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420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Autos&amp;Vehicles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76305"/>
                  </a:ext>
                </a:extLst>
              </a:tr>
            </a:tbl>
          </a:graphicData>
        </a:graphic>
      </p:graphicFrame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D3B091CB-7076-499D-8D34-4E8EA79F2D51}"/>
              </a:ext>
            </a:extLst>
          </p:cNvPr>
          <p:cNvGraphicFramePr>
            <a:graphicFrameLocks noGrp="1"/>
          </p:cNvGraphicFramePr>
          <p:nvPr/>
        </p:nvGraphicFramePr>
        <p:xfrm>
          <a:off x="5849306" y="1844951"/>
          <a:ext cx="55434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47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月</a:t>
                      </a:r>
                    </a:p>
                  </a:txBody>
                  <a:tcPr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062902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080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254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8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17918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71864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420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7630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42244"/>
                  </a:ext>
                </a:extLst>
              </a:tr>
            </a:tbl>
          </a:graphicData>
        </a:graphic>
      </p:graphicFrame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021EDDB2-DF70-4F26-9CB7-E77050BDE4A1}"/>
              </a:ext>
            </a:extLst>
          </p:cNvPr>
          <p:cNvGraphicFramePr>
            <a:graphicFrameLocks noGrp="1"/>
          </p:cNvGraphicFramePr>
          <p:nvPr/>
        </p:nvGraphicFramePr>
        <p:xfrm>
          <a:off x="6427507" y="1832966"/>
          <a:ext cx="679013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013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年</a:t>
                      </a:r>
                    </a:p>
                  </a:txBody>
                  <a:tcPr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062902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2011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2012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2013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2014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2015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2016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080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2017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254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2018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17918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2019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718643"/>
                  </a:ext>
                </a:extLst>
              </a:tr>
            </a:tbl>
          </a:graphicData>
        </a:graphic>
      </p:graphicFrame>
      <p:graphicFrame>
        <p:nvGraphicFramePr>
          <p:cNvPr id="23" name="表格 3">
            <a:extLst>
              <a:ext uri="{FF2B5EF4-FFF2-40B4-BE49-F238E27FC236}">
                <a16:creationId xmlns:a16="http://schemas.microsoft.com/office/drawing/2014/main" id="{126D24F9-9354-4C75-B5AC-D7639DB35434}"/>
              </a:ext>
            </a:extLst>
          </p:cNvPr>
          <p:cNvGraphicFramePr>
            <a:graphicFrameLocks noGrp="1"/>
          </p:cNvGraphicFramePr>
          <p:nvPr/>
        </p:nvGraphicFramePr>
        <p:xfrm>
          <a:off x="7126944" y="1826040"/>
          <a:ext cx="202622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228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影片種類</a:t>
                      </a:r>
                    </a:p>
                  </a:txBody>
                  <a:tcPr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062902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TGOP</a:t>
                      </a:r>
                      <a:r>
                        <a:rPr lang="zh-TW" altLang="en-US" sz="1600" dirty="0"/>
                        <a:t>這群人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HowFun</a:t>
                      </a:r>
                      <a:r>
                        <a:rPr lang="zh-TW" altLang="en-US" sz="1600" dirty="0"/>
                        <a:t>昊昊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YAG</a:t>
                      </a:r>
                      <a:r>
                        <a:rPr lang="zh-TW" altLang="en-US" sz="1600" dirty="0"/>
                        <a:t>蔡阿嘎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LiKeTaiTai</a:t>
                      </a:r>
                      <a:r>
                        <a:rPr lang="zh-TW" altLang="en-US" sz="1600" dirty="0"/>
                        <a:t>理科太太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WawaKu</a:t>
                      </a:r>
                      <a:r>
                        <a:rPr lang="zh-TW" altLang="en-US" sz="1600" dirty="0"/>
                        <a:t>古娃娃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千千進食中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080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LuLu</a:t>
                      </a:r>
                      <a:r>
                        <a:rPr lang="zh-TW" altLang="en-US" sz="1600" dirty="0"/>
                        <a:t>路路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254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KiKi</a:t>
                      </a:r>
                      <a:r>
                        <a:rPr lang="zh-TW" altLang="en-US" sz="1600" dirty="0"/>
                        <a:t>那個女生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17918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Mii</a:t>
                      </a:r>
                      <a:r>
                        <a:rPr lang="zh-TW" altLang="en-US" sz="1600" dirty="0"/>
                        <a:t>黃小米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71864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I_m</a:t>
                      </a:r>
                      <a:r>
                        <a:rPr lang="en-US" sz="1600" dirty="0"/>
                        <a:t> Charlie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4420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Hello Catie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76305"/>
                  </a:ext>
                </a:extLst>
              </a:tr>
            </a:tbl>
          </a:graphicData>
        </a:graphic>
      </p:graphicFrame>
      <p:graphicFrame>
        <p:nvGraphicFramePr>
          <p:cNvPr id="24" name="表格 3">
            <a:extLst>
              <a:ext uri="{FF2B5EF4-FFF2-40B4-BE49-F238E27FC236}">
                <a16:creationId xmlns:a16="http://schemas.microsoft.com/office/drawing/2014/main" id="{4934DE9C-1351-4F44-A0BD-5C2FEC7BD709}"/>
              </a:ext>
            </a:extLst>
          </p:cNvPr>
          <p:cNvGraphicFramePr>
            <a:graphicFrameLocks noGrp="1"/>
          </p:cNvGraphicFramePr>
          <p:nvPr/>
        </p:nvGraphicFramePr>
        <p:xfrm>
          <a:off x="9173596" y="2157613"/>
          <a:ext cx="1951604" cy="3017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51604">
                  <a:extLst>
                    <a:ext uri="{9D8B030D-6E8A-4147-A177-3AD203B41FA5}">
                      <a16:colId xmlns:a16="http://schemas.microsoft.com/office/drawing/2014/main" val="3548044383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仇仇</a:t>
                      </a:r>
                      <a:r>
                        <a:rPr lang="en-US" altLang="zh-TW" sz="1600" dirty="0" err="1"/>
                        <a:t>qiuqiu</a:t>
                      </a:r>
                      <a:endParaRPr lang="en-US" altLang="zh-TW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84119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</a:t>
                      </a:r>
                      <a:r>
                        <a:rPr lang="zh-TW" altLang="en-US" sz="1600" dirty="0"/>
                        <a:t>哥生活的日常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1504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Joeman</a:t>
                      </a:r>
                      <a:r>
                        <a:rPr lang="zh-TW" altLang="en-US" sz="1600" dirty="0"/>
                        <a:t>九妹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85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AOTTER</a:t>
                      </a:r>
                      <a:r>
                        <a:rPr lang="zh-TW" altLang="en-US" sz="1600" dirty="0"/>
                        <a:t>電獺少女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58996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Linzin</a:t>
                      </a:r>
                      <a:r>
                        <a:rPr lang="zh-TW" altLang="en-US" sz="1600" dirty="0"/>
                        <a:t>阿哲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2514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MR.JOE HOBBY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59467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胡子</a:t>
                      </a:r>
                      <a:r>
                        <a:rPr lang="en-US" sz="1600" dirty="0" err="1"/>
                        <a:t>Huzi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8080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搞神馬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254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嘿基尼 </a:t>
                      </a:r>
                      <a:r>
                        <a:rPr lang="en-US" sz="1600" dirty="0"/>
                        <a:t>Hey </a:t>
                      </a:r>
                      <a:r>
                        <a:rPr lang="en-US" sz="1600" dirty="0" err="1"/>
                        <a:t>Jini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1791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7CBEDEE-C888-4106-A747-D7E1CA1C9693}"/>
              </a:ext>
            </a:extLst>
          </p:cNvPr>
          <p:cNvGraphicFramePr>
            <a:graphicFrameLocks noGrp="1"/>
          </p:cNvGraphicFramePr>
          <p:nvPr/>
        </p:nvGraphicFramePr>
        <p:xfrm>
          <a:off x="4006592" y="2198180"/>
          <a:ext cx="1798786" cy="1341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8786">
                  <a:extLst>
                    <a:ext uri="{9D8B030D-6E8A-4147-A177-3AD203B41FA5}">
                      <a16:colId xmlns:a16="http://schemas.microsoft.com/office/drawing/2014/main" val="2334651645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Education</a:t>
                      </a:r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191891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Sports</a:t>
                      </a:r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537359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Film&amp;Animation</a:t>
                      </a:r>
                      <a:endParaRPr lang="en-US" sz="1600" dirty="0"/>
                    </a:p>
                  </a:txBody>
                  <a:tcPr anchor="ctr">
                    <a:solidFill>
                      <a:srgbClr val="FFD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96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Pets&amp;Animals</a:t>
                      </a:r>
                      <a:endParaRPr lang="en-US" sz="1600" dirty="0"/>
                    </a:p>
                  </a:txBody>
                  <a:tcPr anchor="ctr">
                    <a:solidFill>
                      <a:srgbClr val="FFF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75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683B9C7C-170D-4EDA-866F-9235B2E0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4" y="1977318"/>
            <a:ext cx="639819" cy="4272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資料表關聯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E8D769-B7EC-47FF-81EE-E38231C4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670" y="1977318"/>
            <a:ext cx="7629525" cy="7048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D9C31ED-7720-47A9-B81C-756A6E38AAA1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2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：由此方法可依序切換不同頻道類別、年分與月份，並以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交叉分析篩選器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型式呈現於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Dashboard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上。</a:t>
            </a:r>
            <a:endParaRPr lang="zh-TW" altLang="en-US" dirty="0">
              <a:latin typeface="+mn-ea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8789F67-0CAA-4FCF-9A05-2CAD9D48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689" y="1977318"/>
            <a:ext cx="1590675" cy="914400"/>
          </a:xfrm>
          <a:prstGeom prst="rect">
            <a:avLst/>
          </a:prstGeom>
        </p:spPr>
      </p:pic>
      <p:pic>
        <p:nvPicPr>
          <p:cNvPr id="21" name="圖形 20" descr="單線箭號: 逆時針曲線 以實心填滿">
            <a:extLst>
              <a:ext uri="{FF2B5EF4-FFF2-40B4-BE49-F238E27FC236}">
                <a16:creationId xmlns:a16="http://schemas.microsoft.com/office/drawing/2014/main" id="{6768A917-E994-4EA0-AB19-057E2E9D0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465840" y="1888045"/>
            <a:ext cx="441697" cy="44169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E96A345-B215-494A-8E30-AD0014CAC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670" y="2849736"/>
            <a:ext cx="1628775" cy="352425"/>
          </a:xfrm>
          <a:prstGeom prst="rect">
            <a:avLst/>
          </a:prstGeom>
        </p:spPr>
      </p:pic>
      <p:pic>
        <p:nvPicPr>
          <p:cNvPr id="24" name="圖形 23" descr="單線箭號: 逆時針曲線 以實心填滿">
            <a:extLst>
              <a:ext uri="{FF2B5EF4-FFF2-40B4-BE49-F238E27FC236}">
                <a16:creationId xmlns:a16="http://schemas.microsoft.com/office/drawing/2014/main" id="{0F45D2F4-034F-4C25-8D73-CFFECADB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719821" y="2578762"/>
            <a:ext cx="441697" cy="441697"/>
          </a:xfrm>
          <a:prstGeom prst="rect">
            <a:avLst/>
          </a:prstGeom>
        </p:spPr>
      </p:pic>
      <p:pic>
        <p:nvPicPr>
          <p:cNvPr id="25" name="圖形 24" descr="單線箭號: 逆時針曲線 以實心填滿">
            <a:extLst>
              <a:ext uri="{FF2B5EF4-FFF2-40B4-BE49-F238E27FC236}">
                <a16:creationId xmlns:a16="http://schemas.microsoft.com/office/drawing/2014/main" id="{665930F0-77E0-4B13-9DA3-58E07F11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57340">
            <a:off x="3555016" y="2675239"/>
            <a:ext cx="441697" cy="44169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C29B10C-4014-405F-AA65-BA08F037D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036" y="2763724"/>
            <a:ext cx="1495425" cy="7524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8F44F1B-63D9-406F-80D7-25EB04E641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764" y="2763724"/>
            <a:ext cx="790575" cy="1019175"/>
          </a:xfrm>
          <a:prstGeom prst="rect">
            <a:avLst/>
          </a:prstGeom>
        </p:spPr>
      </p:pic>
      <p:pic>
        <p:nvPicPr>
          <p:cNvPr id="30" name="圖形 29" descr="單線箭號: 逆時針曲線 以實心填滿">
            <a:extLst>
              <a:ext uri="{FF2B5EF4-FFF2-40B4-BE49-F238E27FC236}">
                <a16:creationId xmlns:a16="http://schemas.microsoft.com/office/drawing/2014/main" id="{B8D879F2-C48A-40DC-B15E-1797B93E4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57340">
            <a:off x="5893579" y="2675239"/>
            <a:ext cx="441697" cy="441697"/>
          </a:xfrm>
          <a:prstGeom prst="rect">
            <a:avLst/>
          </a:prstGeom>
        </p:spPr>
      </p:pic>
      <p:pic>
        <p:nvPicPr>
          <p:cNvPr id="31" name="圖形 30" descr="單線箭號: 逆時針曲線 以實心填滿">
            <a:extLst>
              <a:ext uri="{FF2B5EF4-FFF2-40B4-BE49-F238E27FC236}">
                <a16:creationId xmlns:a16="http://schemas.microsoft.com/office/drawing/2014/main" id="{FD90B93C-5B8B-4B3B-950C-428EEC98B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57340">
            <a:off x="7119255" y="2675239"/>
            <a:ext cx="441697" cy="44169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6E883612-5BFE-4C9A-B8F3-B607A9A3E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0669" y="4837086"/>
            <a:ext cx="9336695" cy="990654"/>
          </a:xfrm>
          <a:prstGeom prst="rect">
            <a:avLst/>
          </a:prstGeom>
        </p:spPr>
      </p:pic>
      <p:pic>
        <p:nvPicPr>
          <p:cNvPr id="37" name="圖形 36" descr="單線箭號: 逆時針曲線 以實心填滿">
            <a:extLst>
              <a:ext uri="{FF2B5EF4-FFF2-40B4-BE49-F238E27FC236}">
                <a16:creationId xmlns:a16="http://schemas.microsoft.com/office/drawing/2014/main" id="{5DBE4593-7B36-407D-9AB6-CFC7727D1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454723" flipH="1">
            <a:off x="1585351" y="4932351"/>
            <a:ext cx="441697" cy="441697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C81C932-41C3-4465-B072-513FAE1905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0669" y="3753541"/>
            <a:ext cx="9336695" cy="97109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76E817C-FE2E-458F-8903-1CF4EDBD6D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0669" y="3236377"/>
            <a:ext cx="1319159" cy="559643"/>
          </a:xfrm>
          <a:prstGeom prst="rect">
            <a:avLst/>
          </a:prstGeom>
        </p:spPr>
      </p:pic>
      <p:pic>
        <p:nvPicPr>
          <p:cNvPr id="41" name="圖形 40" descr="單線箭號: 逆時針曲線 以實心填滿">
            <a:extLst>
              <a:ext uri="{FF2B5EF4-FFF2-40B4-BE49-F238E27FC236}">
                <a16:creationId xmlns:a16="http://schemas.microsoft.com/office/drawing/2014/main" id="{D078D29B-A410-4A25-A8AD-390B03CDE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747108" y="3102294"/>
            <a:ext cx="441697" cy="4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F4812-24B4-4EE8-9ABE-A3CF37BF8018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3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：以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計算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5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個表的累積影片種類數目，並以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圓形圖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以及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堆疊區域圖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來呈現各類別的影片種類、總觀看數走勢。</a:t>
            </a:r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7E42D5-CB00-4A38-9918-F9E19686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5" y="2659183"/>
            <a:ext cx="5064446" cy="20216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D49AD2-CF84-45F5-B5FD-12085813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59183"/>
            <a:ext cx="4798683" cy="3063445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07D97912-FAB5-4BC3-AD0F-3EAD0DD04568}"/>
              </a:ext>
            </a:extLst>
          </p:cNvPr>
          <p:cNvSpPr txBox="1"/>
          <p:nvPr/>
        </p:nvSpPr>
        <p:spPr>
          <a:xfrm>
            <a:off x="1036320" y="1951297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影片累積數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= 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COUNT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科技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 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影片種類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  <a:r>
              <a:rPr lang="en-US" altLang="zh-TW" sz="2000" b="1" dirty="0">
                <a:solidFill>
                  <a:srgbClr val="000000"/>
                </a:solidFill>
                <a:latin typeface="+mj-ea"/>
                <a:ea typeface="+mj-ea"/>
              </a:rPr>
              <a:t>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COUNT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玩具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影片種類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COUNT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美妝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</a:t>
            </a:r>
            <a:r>
              <a:rPr lang="zh-TW" altLang="en-US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影片種類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COUNT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latin typeface="+mj-ea"/>
                <a:ea typeface="+mj-ea"/>
              </a:rPr>
              <a:t>飲食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影片種類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])+</a:t>
            </a:r>
            <a:r>
              <a:rPr lang="en-US" altLang="zh-TW" sz="2000" b="1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COUNT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('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綜合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'[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j-ea"/>
                <a:ea typeface="+mj-ea"/>
              </a:rPr>
              <a:t>影片種類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j-ea"/>
                <a:ea typeface="+mj-ea"/>
              </a:rPr>
              <a:t>])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72718B-D6A6-43CE-83C3-E6FEDB2B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5701237"/>
            <a:ext cx="1514475" cy="5238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1DCB015-5D39-4EFA-B7AD-CE3CA446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976" y="5806012"/>
            <a:ext cx="1676400" cy="4191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46EAC-1575-451F-9611-1EAFC0FB2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4" y="4824937"/>
            <a:ext cx="1743075" cy="14001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5828ECE-41AE-41C4-A7E0-958EB830B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855" y="4824937"/>
            <a:ext cx="1714500" cy="1400175"/>
          </a:xfrm>
          <a:prstGeom prst="rect">
            <a:avLst/>
          </a:prstGeom>
        </p:spPr>
      </p:pic>
      <p:pic>
        <p:nvPicPr>
          <p:cNvPr id="46" name="圖形 45" descr="單線箭號: 逆時針曲線 以實心填滿">
            <a:extLst>
              <a:ext uri="{FF2B5EF4-FFF2-40B4-BE49-F238E27FC236}">
                <a16:creationId xmlns:a16="http://schemas.microsoft.com/office/drawing/2014/main" id="{45D0A678-C1E9-49DD-AE36-6A953347B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654303" y="4824937"/>
            <a:ext cx="441697" cy="441697"/>
          </a:xfrm>
          <a:prstGeom prst="rect">
            <a:avLst/>
          </a:prstGeom>
        </p:spPr>
      </p:pic>
      <p:pic>
        <p:nvPicPr>
          <p:cNvPr id="47" name="圖形 46" descr="單線箭號: 逆時針曲線 以實心填滿">
            <a:extLst>
              <a:ext uri="{FF2B5EF4-FFF2-40B4-BE49-F238E27FC236}">
                <a16:creationId xmlns:a16="http://schemas.microsoft.com/office/drawing/2014/main" id="{EA2355AE-AA23-4A4D-90E4-C96F5B8CE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9679" y="4481955"/>
            <a:ext cx="441697" cy="44169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648BEF-1E1A-43C3-8F6B-73E2667E6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9355" y="4810265"/>
            <a:ext cx="1076325" cy="552450"/>
          </a:xfrm>
          <a:prstGeom prst="rect">
            <a:avLst/>
          </a:prstGeom>
        </p:spPr>
      </p:pic>
      <p:pic>
        <p:nvPicPr>
          <p:cNvPr id="49" name="圖形 48" descr="單線箭號: 直線 以實心填滿">
            <a:extLst>
              <a:ext uri="{FF2B5EF4-FFF2-40B4-BE49-F238E27FC236}">
                <a16:creationId xmlns:a16="http://schemas.microsoft.com/office/drawing/2014/main" id="{03AF0E47-13C9-45A1-8FB3-A9F98E4DE7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292147" flipH="1">
            <a:off x="10490919" y="4430331"/>
            <a:ext cx="518374" cy="51837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2659C1D-1D6C-426D-9CB4-416C6B31F8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3012" y="3141509"/>
            <a:ext cx="1628775" cy="352425"/>
          </a:xfrm>
          <a:prstGeom prst="rect">
            <a:avLst/>
          </a:prstGeom>
        </p:spPr>
      </p:pic>
      <p:pic>
        <p:nvPicPr>
          <p:cNvPr id="51" name="圖形 50" descr="單線箭號: 逆時針曲線 以實心填滿">
            <a:extLst>
              <a:ext uri="{FF2B5EF4-FFF2-40B4-BE49-F238E27FC236}">
                <a16:creationId xmlns:a16="http://schemas.microsoft.com/office/drawing/2014/main" id="{68F18A2A-A0F0-436F-AA2F-CB9D9E347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109678" y="3310752"/>
            <a:ext cx="441697" cy="441697"/>
          </a:xfrm>
          <a:prstGeom prst="rect">
            <a:avLst/>
          </a:prstGeom>
        </p:spPr>
      </p:pic>
      <p:pic>
        <p:nvPicPr>
          <p:cNvPr id="52" name="圖形 51" descr="單線箭號: 直線 以實心填滿">
            <a:extLst>
              <a:ext uri="{FF2B5EF4-FFF2-40B4-BE49-F238E27FC236}">
                <a16:creationId xmlns:a16="http://schemas.microsoft.com/office/drawing/2014/main" id="{832F9817-8910-47A5-AD53-F8BB67968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292147" flipH="1">
            <a:off x="1171150" y="5265837"/>
            <a:ext cx="518374" cy="518374"/>
          </a:xfrm>
          <a:prstGeom prst="rect">
            <a:avLst/>
          </a:prstGeom>
        </p:spPr>
      </p:pic>
      <p:pic>
        <p:nvPicPr>
          <p:cNvPr id="53" name="圖形 52" descr="單線箭號: 逆時針曲線 以實心填滿">
            <a:extLst>
              <a:ext uri="{FF2B5EF4-FFF2-40B4-BE49-F238E27FC236}">
                <a16:creationId xmlns:a16="http://schemas.microsoft.com/office/drawing/2014/main" id="{FE2DF382-30A2-4524-BF17-092D83589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3073" y="5585163"/>
            <a:ext cx="441697" cy="44169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F302D3-9853-4DA2-8D33-5AB85FDD5BA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289"/>
          <a:stretch/>
        </p:blipFill>
        <p:spPr>
          <a:xfrm>
            <a:off x="10153989" y="5425012"/>
            <a:ext cx="968505" cy="552450"/>
          </a:xfrm>
          <a:prstGeom prst="rect">
            <a:avLst/>
          </a:prstGeom>
        </p:spPr>
      </p:pic>
      <p:pic>
        <p:nvPicPr>
          <p:cNvPr id="54" name="圖形 53" descr="單線箭號: 直線 以實心填滿">
            <a:extLst>
              <a:ext uri="{FF2B5EF4-FFF2-40B4-BE49-F238E27FC236}">
                <a16:creationId xmlns:a16="http://schemas.microsoft.com/office/drawing/2014/main" id="{CA635AF4-5965-407B-ACE2-EE9CBA83E6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5160267" flipH="1">
            <a:off x="9727989" y="4827302"/>
            <a:ext cx="518374" cy="5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資料表關聯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F4812-24B4-4EE8-9ABE-A3CF37BF8018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4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：以總喜歡數與總不喜歡數建立圖表，篩選條件選擇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YouTuber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類別，並以</a:t>
            </a:r>
            <a:r>
              <a:rPr lang="en-US" altLang="zh-TW" b="1" dirty="0">
                <a:solidFill>
                  <a:srgbClr val="EAB200"/>
                </a:solidFill>
                <a:latin typeface="Lato" panose="020F0502020204030203" pitchFamily="34" charset="0"/>
              </a:rPr>
              <a:t>100%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堆疊橫條圖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呈現各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YouTuber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的喜換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/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不喜歡比例。</a:t>
            </a:r>
            <a:endParaRPr lang="zh-TW" altLang="en-US" dirty="0"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5740D6-FEC5-4B91-B508-EC4CEEB3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03" y="1761672"/>
            <a:ext cx="2733675" cy="449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09C9FB-1766-4C9E-955F-F3E2484F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79" y="2074436"/>
            <a:ext cx="1989364" cy="18346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CF9CA7-86D8-46B5-9099-47F744D3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538" y="1761672"/>
            <a:ext cx="1666875" cy="13049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2FFDA5B-6533-459F-B1E0-17F646CA6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537" y="3258557"/>
            <a:ext cx="1666875" cy="175724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092F1D9-EBDB-472A-8570-ED1A5A422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537" y="5207765"/>
            <a:ext cx="1666875" cy="38179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996275A-F016-47D3-A569-96D0BCFD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380" y="4006189"/>
            <a:ext cx="1989364" cy="2068939"/>
          </a:xfrm>
          <a:prstGeom prst="rect">
            <a:avLst/>
          </a:prstGeom>
        </p:spPr>
      </p:pic>
      <p:pic>
        <p:nvPicPr>
          <p:cNvPr id="31" name="圖形 30" descr="單線箭號: 逆時針曲線 以實心填滿">
            <a:extLst>
              <a:ext uri="{FF2B5EF4-FFF2-40B4-BE49-F238E27FC236}">
                <a16:creationId xmlns:a16="http://schemas.microsoft.com/office/drawing/2014/main" id="{4F1EA716-0C72-4134-88CF-60A9C9F76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454723" flipH="1">
            <a:off x="4721674" y="2124572"/>
            <a:ext cx="441697" cy="441697"/>
          </a:xfrm>
          <a:prstGeom prst="rect">
            <a:avLst/>
          </a:prstGeom>
        </p:spPr>
      </p:pic>
      <p:pic>
        <p:nvPicPr>
          <p:cNvPr id="34" name="圖形 33" descr="單線箭號: 直線 以實心填滿">
            <a:extLst>
              <a:ext uri="{FF2B5EF4-FFF2-40B4-BE49-F238E27FC236}">
                <a16:creationId xmlns:a16="http://schemas.microsoft.com/office/drawing/2014/main" id="{90D64413-A526-418C-BDCD-43D9F12DDE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80293" flipH="1">
            <a:off x="4683336" y="5674091"/>
            <a:ext cx="518374" cy="518374"/>
          </a:xfrm>
          <a:prstGeom prst="rect">
            <a:avLst/>
          </a:prstGeom>
        </p:spPr>
      </p:pic>
      <p:pic>
        <p:nvPicPr>
          <p:cNvPr id="35" name="圖形 34" descr="單線箭號: 直線 以實心填滿">
            <a:extLst>
              <a:ext uri="{FF2B5EF4-FFF2-40B4-BE49-F238E27FC236}">
                <a16:creationId xmlns:a16="http://schemas.microsoft.com/office/drawing/2014/main" id="{70C8646A-E8C5-42A4-8101-D9FB35704F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573390">
            <a:off x="7590050" y="1814111"/>
            <a:ext cx="518374" cy="518374"/>
          </a:xfrm>
          <a:prstGeom prst="rect">
            <a:avLst/>
          </a:prstGeom>
        </p:spPr>
      </p:pic>
      <p:pic>
        <p:nvPicPr>
          <p:cNvPr id="36" name="圖形 35" descr="單線箭號: 逆時針曲線 以實心填滿">
            <a:extLst>
              <a:ext uri="{FF2B5EF4-FFF2-40B4-BE49-F238E27FC236}">
                <a16:creationId xmlns:a16="http://schemas.microsoft.com/office/drawing/2014/main" id="{237C4AC8-885B-48F0-93D9-D76D89F7A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145277">
            <a:off x="7628389" y="3864213"/>
            <a:ext cx="441697" cy="441697"/>
          </a:xfrm>
          <a:prstGeom prst="rect">
            <a:avLst/>
          </a:prstGeom>
        </p:spPr>
      </p:pic>
      <p:pic>
        <p:nvPicPr>
          <p:cNvPr id="37" name="圖形 36" descr="單線箭號: 逆時針曲線 以實心填滿">
            <a:extLst>
              <a:ext uri="{FF2B5EF4-FFF2-40B4-BE49-F238E27FC236}">
                <a16:creationId xmlns:a16="http://schemas.microsoft.com/office/drawing/2014/main" id="{1CB438F3-5E8E-4A37-AFA6-9E301379F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145277">
            <a:off x="7628389" y="4986916"/>
            <a:ext cx="441697" cy="4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Data Analysis Expressions (DAX)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簡而言之就是一種用在 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Power BI 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計算或分析的函數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2AB18D-595E-4DF1-A896-8630A13245B8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是函數、運算子和常數的集合，可用於公式或運算式，以計算及返回一或多個值；常見的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函數具有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篩選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查詢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分類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相關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以及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運算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等功能，以此來彙整多個資料表中的資訊。</a:t>
            </a:r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58E562-CD44-4451-9E22-4F69F042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06" y="3097554"/>
            <a:ext cx="3597527" cy="209671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F387BA6-E6D8-4FE8-9BA1-DD11AC263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27"/>
          <a:stretch/>
        </p:blipFill>
        <p:spPr>
          <a:xfrm>
            <a:off x="7117371" y="3097554"/>
            <a:ext cx="3592823" cy="2096718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207CBF1C-CDD4-4640-958D-0534FF3A06A8}"/>
              </a:ext>
            </a:extLst>
          </p:cNvPr>
          <p:cNvSpPr txBox="1"/>
          <p:nvPr/>
        </p:nvSpPr>
        <p:spPr>
          <a:xfrm>
            <a:off x="2803515" y="2687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欄欄位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B757F2C-9988-42FC-8A5C-48E0AB2CFE78}"/>
              </a:ext>
            </a:extLst>
          </p:cNvPr>
          <p:cNvSpPr txBox="1"/>
          <p:nvPr/>
        </p:nvSpPr>
        <p:spPr>
          <a:xfrm>
            <a:off x="8434378" y="268718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資料行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D1EBA69-FB86-45FB-A3DD-7B536FA14F1B}"/>
              </a:ext>
            </a:extLst>
          </p:cNvPr>
          <p:cNvSpPr txBox="1"/>
          <p:nvPr/>
        </p:nvSpPr>
        <p:spPr>
          <a:xfrm>
            <a:off x="6671523" y="363808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資</a:t>
            </a:r>
            <a:endParaRPr lang="en-US" altLang="zh-TW" sz="2000" b="1" dirty="0"/>
          </a:p>
          <a:p>
            <a:r>
              <a:rPr lang="zh-TW" altLang="en-US" sz="2000" b="1" dirty="0"/>
              <a:t>料</a:t>
            </a:r>
            <a:endParaRPr lang="en-US" altLang="zh-TW" sz="2000" b="1" dirty="0"/>
          </a:p>
          <a:p>
            <a:r>
              <a:rPr lang="zh-TW" altLang="en-US" sz="2000" b="1" dirty="0"/>
              <a:t>列</a:t>
            </a:r>
            <a:endParaRPr lang="en-US" altLang="zh-TW" sz="20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1A7804A-F2B8-47BE-A70A-DFDAA60585F3}"/>
              </a:ext>
            </a:extLst>
          </p:cNvPr>
          <p:cNvSpPr txBox="1"/>
          <p:nvPr/>
        </p:nvSpPr>
        <p:spPr>
          <a:xfrm>
            <a:off x="1035958" y="363808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列</a:t>
            </a:r>
            <a:endParaRPr lang="en-US" altLang="zh-TW" sz="2000" b="1" dirty="0"/>
          </a:p>
          <a:p>
            <a:r>
              <a:rPr lang="zh-TW" altLang="en-US" sz="2000" b="1" dirty="0"/>
              <a:t>欄</a:t>
            </a:r>
            <a:endParaRPr lang="en-US" altLang="zh-TW" sz="2000" b="1" dirty="0"/>
          </a:p>
          <a:p>
            <a:r>
              <a:rPr lang="zh-TW" altLang="en-US" sz="2000" b="1" dirty="0"/>
              <a:t>位</a:t>
            </a:r>
            <a:endParaRPr lang="en-US" altLang="zh-TW" sz="20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0D4D39-4360-44A9-B9C1-B5633645C89F}"/>
              </a:ext>
            </a:extLst>
          </p:cNvPr>
          <p:cNvSpPr/>
          <p:nvPr/>
        </p:nvSpPr>
        <p:spPr>
          <a:xfrm>
            <a:off x="1881963" y="3450265"/>
            <a:ext cx="776177" cy="494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5DB440-C23E-4B14-944D-4854EE1847FE}"/>
              </a:ext>
            </a:extLst>
          </p:cNvPr>
          <p:cNvSpPr/>
          <p:nvPr/>
        </p:nvSpPr>
        <p:spPr>
          <a:xfrm>
            <a:off x="10085633" y="3097554"/>
            <a:ext cx="624561" cy="2096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18BACED-3DC3-4600-8A2D-7FA107A9F7EE}"/>
              </a:ext>
            </a:extLst>
          </p:cNvPr>
          <p:cNvSpPr txBox="1"/>
          <p:nvPr/>
        </p:nvSpPr>
        <p:spPr>
          <a:xfrm>
            <a:off x="2900968" y="39995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儲存格</a:t>
            </a:r>
            <a:endParaRPr lang="en-US" altLang="zh-TW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153971D-B4F4-45AB-942D-EF5BBB69A57D}"/>
              </a:ext>
            </a:extLst>
          </p:cNvPr>
          <p:cNvSpPr txBox="1"/>
          <p:nvPr/>
        </p:nvSpPr>
        <p:spPr>
          <a:xfrm>
            <a:off x="2344253" y="5293713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= Sum(A1:A2)</a:t>
            </a:r>
            <a:endParaRPr lang="zh-TW" altLang="en-US" sz="20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DDCD730-09DF-42AE-9DC3-C4E15CADAC0B}"/>
              </a:ext>
            </a:extLst>
          </p:cNvPr>
          <p:cNvSpPr txBox="1"/>
          <p:nvPr/>
        </p:nvSpPr>
        <p:spPr>
          <a:xfrm>
            <a:off x="6702332" y="5293713"/>
            <a:ext cx="4107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+mn-ea"/>
              </a:rPr>
              <a:t> 總觀看 </a:t>
            </a:r>
            <a:r>
              <a:rPr lang="en-US" altLang="zh-TW" sz="2000" b="1" dirty="0">
                <a:latin typeface="+mn-ea"/>
              </a:rPr>
              <a:t>= SUM</a:t>
            </a:r>
            <a:r>
              <a:rPr lang="en-US" altLang="zh-TW" sz="20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2000" b="1" dirty="0">
                <a:effectLst/>
                <a:latin typeface="+mn-ea"/>
              </a:rPr>
              <a:t>('</a:t>
            </a:r>
            <a:r>
              <a:rPr lang="zh-TW" altLang="en-US" sz="2000" b="1" dirty="0">
                <a:effectLst/>
                <a:latin typeface="+mn-ea"/>
              </a:rPr>
              <a:t>科技</a:t>
            </a:r>
            <a:r>
              <a:rPr lang="en-US" altLang="zh-TW" sz="2000" b="1" dirty="0">
                <a:effectLst/>
                <a:latin typeface="+mn-ea"/>
              </a:rPr>
              <a:t>',[</a:t>
            </a:r>
            <a:r>
              <a:rPr lang="zh-TW" altLang="en-US" sz="2000" b="1" dirty="0">
                <a:latin typeface="+mn-ea"/>
              </a:rPr>
              <a:t>觀看人數</a:t>
            </a:r>
            <a:r>
              <a:rPr lang="en-US" altLang="zh-TW" sz="2000" b="1" dirty="0">
                <a:latin typeface="+mn-ea"/>
              </a:rPr>
              <a:t>])</a:t>
            </a:r>
            <a:endParaRPr lang="zh-TW" altLang="en-US" sz="2000" b="1" dirty="0">
              <a:latin typeface="+mn-ea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910E26D-DF0D-4967-8AD1-0BD0609DEF90}"/>
              </a:ext>
            </a:extLst>
          </p:cNvPr>
          <p:cNvSpPr txBox="1"/>
          <p:nvPr/>
        </p:nvSpPr>
        <p:spPr>
          <a:xfrm>
            <a:off x="2309788" y="5693823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Excel </a:t>
            </a:r>
            <a:r>
              <a:rPr lang="zh-TW" altLang="en-US" sz="2800" b="1" dirty="0"/>
              <a:t>計算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714C6B9-5C4E-4224-9EDE-B15F2CBC49BB}"/>
              </a:ext>
            </a:extLst>
          </p:cNvPr>
          <p:cNvSpPr txBox="1"/>
          <p:nvPr/>
        </p:nvSpPr>
        <p:spPr>
          <a:xfrm>
            <a:off x="7642493" y="5712055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Power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BI </a:t>
            </a:r>
            <a:r>
              <a:rPr lang="zh-TW" altLang="en-US" sz="2800" b="1" dirty="0"/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3525818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視覺效果工具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F4812-24B4-4EE8-9ABE-A3CF37BF8018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5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：新增視覺效果工具</a:t>
            </a:r>
            <a:r>
              <a:rPr lang="en-US" altLang="zh-TW" b="1" dirty="0"/>
              <a:t>Animated Bar Chart Race</a:t>
            </a:r>
            <a:r>
              <a:rPr lang="zh-TW" altLang="en-US" dirty="0"/>
              <a:t>，並顯示各個</a:t>
            </a:r>
            <a:r>
              <a:rPr lang="en-US" altLang="zh-TW" dirty="0"/>
              <a:t>YouTuber</a:t>
            </a:r>
            <a:r>
              <a:rPr lang="zh-TW" altLang="en-US" dirty="0"/>
              <a:t>每個月的影片總觀看數增長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。</a:t>
            </a:r>
            <a:endParaRPr lang="zh-TW" altLang="en-US" dirty="0">
              <a:latin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E8CABB-CD2E-4B0D-B847-F8F63728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14" y="1977318"/>
            <a:ext cx="4815825" cy="40615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0D6227-4152-424D-88B2-3148E198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7318"/>
            <a:ext cx="2169662" cy="26674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E17FBB-D6C9-48C2-919A-C723C88A5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3167059"/>
            <a:ext cx="4094480" cy="2871799"/>
          </a:xfrm>
          <a:prstGeom prst="rect">
            <a:avLst/>
          </a:prstGeom>
        </p:spPr>
      </p:pic>
      <p:pic>
        <p:nvPicPr>
          <p:cNvPr id="22" name="圖形 21" descr="單線箭號: 逆時針曲線 以實心填滿">
            <a:extLst>
              <a:ext uri="{FF2B5EF4-FFF2-40B4-BE49-F238E27FC236}">
                <a16:creationId xmlns:a16="http://schemas.microsoft.com/office/drawing/2014/main" id="{2DF19409-05AE-4726-98E3-3E5053C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3078180" y="1909643"/>
            <a:ext cx="441697" cy="4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1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跨表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語法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F4812-24B4-4EE8-9ABE-A3CF37BF8018}"/>
              </a:ext>
            </a:extLst>
          </p:cNvPr>
          <p:cNvSpPr/>
          <p:nvPr/>
        </p:nvSpPr>
        <p:spPr>
          <a:xfrm>
            <a:off x="1097280" y="1104900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需求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6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：透過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與法中的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Filter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計算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前一年度的總觀看數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與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當年度的總觀看數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，並以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KPI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工具生成目標達成比例。</a:t>
            </a:r>
            <a:endParaRPr lang="zh-TW" altLang="en-US" dirty="0">
              <a:latin typeface="+mn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7C8EA31-476A-4F37-A154-B5FC06E722CA}"/>
              </a:ext>
            </a:extLst>
          </p:cNvPr>
          <p:cNvSpPr txBox="1"/>
          <p:nvPr/>
        </p:nvSpPr>
        <p:spPr>
          <a:xfrm>
            <a:off x="1097280" y="1977318"/>
            <a:ext cx="10058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rgbClr val="0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TW" sz="2800" dirty="0"/>
              <a:t>8. </a:t>
            </a:r>
            <a:r>
              <a:rPr lang="zh-TW" altLang="en-US" sz="2800" dirty="0"/>
              <a:t>當年度 </a:t>
            </a:r>
            <a:r>
              <a:rPr lang="en-US" altLang="zh-TW" sz="2800" dirty="0"/>
              <a:t>= </a:t>
            </a:r>
            <a:r>
              <a:rPr lang="en-US" altLang="zh-TW" sz="2800" dirty="0">
                <a:solidFill>
                  <a:srgbClr val="2683C6"/>
                </a:solidFill>
              </a:rPr>
              <a:t>CALCULATE</a:t>
            </a:r>
            <a:r>
              <a:rPr lang="en-US" altLang="zh-TW" sz="2800" dirty="0"/>
              <a:t>([</a:t>
            </a:r>
            <a:r>
              <a:rPr lang="en-US" altLang="zh-TW" sz="2800" dirty="0">
                <a:solidFill>
                  <a:srgbClr val="EAB200"/>
                </a:solidFill>
              </a:rPr>
              <a:t>1.</a:t>
            </a:r>
            <a:r>
              <a:rPr lang="zh-TW" altLang="en-US" sz="2800" dirty="0">
                <a:solidFill>
                  <a:srgbClr val="EAB200"/>
                </a:solidFill>
              </a:rPr>
              <a:t>總觀看</a:t>
            </a:r>
            <a:r>
              <a:rPr lang="en-US" altLang="zh-TW" sz="2800" dirty="0"/>
              <a:t>],</a:t>
            </a:r>
            <a:br>
              <a:rPr lang="en-US" altLang="zh-TW" sz="2800" dirty="0"/>
            </a:br>
            <a:r>
              <a:rPr lang="zh-TW" altLang="en-US" sz="2800" dirty="0"/>
              <a:t>                     </a:t>
            </a:r>
            <a:r>
              <a:rPr lang="en-US" altLang="zh-TW" sz="2800" dirty="0">
                <a:solidFill>
                  <a:srgbClr val="2683C6"/>
                </a:solidFill>
              </a:rPr>
              <a:t>FILTER</a:t>
            </a:r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C00000"/>
                </a:solidFill>
              </a:rPr>
              <a:t>ALL</a:t>
            </a:r>
            <a:r>
              <a:rPr lang="en-US" altLang="zh-TW" sz="2800" dirty="0"/>
              <a:t>('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]),</a:t>
            </a:r>
            <a:br>
              <a:rPr lang="en-US" altLang="zh-TW" sz="2800" dirty="0"/>
            </a:br>
            <a:r>
              <a:rPr lang="en-US" altLang="zh-TW" sz="2800" dirty="0"/>
              <a:t>                     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]=</a:t>
            </a:r>
            <a:r>
              <a:rPr lang="en-US" altLang="zh-TW" sz="2800" dirty="0">
                <a:solidFill>
                  <a:srgbClr val="2683C6"/>
                </a:solidFill>
              </a:rPr>
              <a:t>VALUES</a:t>
            </a:r>
            <a:r>
              <a:rPr lang="en-US" altLang="zh-TW" sz="2800" dirty="0"/>
              <a:t>('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])))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4692D47-8274-4D9B-8E4D-4EE47627B4F6}"/>
              </a:ext>
            </a:extLst>
          </p:cNvPr>
          <p:cNvSpPr txBox="1"/>
          <p:nvPr/>
        </p:nvSpPr>
        <p:spPr>
          <a:xfrm>
            <a:off x="1097280" y="3609965"/>
            <a:ext cx="102819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000" b="1">
                <a:solidFill>
                  <a:srgbClr val="000000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TW" sz="2800" dirty="0"/>
              <a:t>9. </a:t>
            </a:r>
            <a:r>
              <a:rPr lang="zh-TW" altLang="en-US" sz="2800" dirty="0"/>
              <a:t>前一年 </a:t>
            </a:r>
            <a:r>
              <a:rPr lang="en-US" altLang="zh-TW" sz="2800" dirty="0"/>
              <a:t>= </a:t>
            </a:r>
            <a:r>
              <a:rPr lang="en-US" altLang="zh-TW" sz="2800" dirty="0">
                <a:solidFill>
                  <a:srgbClr val="2683C6"/>
                </a:solidFill>
              </a:rPr>
              <a:t>CALCULATE</a:t>
            </a:r>
            <a:r>
              <a:rPr lang="en-US" altLang="zh-TW" sz="2800" dirty="0"/>
              <a:t>([</a:t>
            </a:r>
            <a:r>
              <a:rPr lang="en-US" altLang="zh-TW" sz="2800" dirty="0">
                <a:solidFill>
                  <a:srgbClr val="EAB200"/>
                </a:solidFill>
              </a:rPr>
              <a:t>1.</a:t>
            </a:r>
            <a:r>
              <a:rPr lang="zh-TW" altLang="en-US" sz="2800" dirty="0">
                <a:solidFill>
                  <a:srgbClr val="EAB200"/>
                </a:solidFill>
              </a:rPr>
              <a:t>總觀看</a:t>
            </a:r>
            <a:r>
              <a:rPr lang="en-US" altLang="zh-TW" sz="2800" dirty="0"/>
              <a:t>],</a:t>
            </a:r>
            <a:br>
              <a:rPr lang="en-US" altLang="zh-TW" sz="2800" dirty="0"/>
            </a:br>
            <a:r>
              <a:rPr lang="zh-TW" altLang="en-US" sz="2800" dirty="0"/>
              <a:t>                     </a:t>
            </a:r>
            <a:r>
              <a:rPr lang="en-US" altLang="zh-TW" sz="2800" dirty="0">
                <a:solidFill>
                  <a:srgbClr val="2683C6"/>
                </a:solidFill>
              </a:rPr>
              <a:t>FILTER</a:t>
            </a:r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C00000"/>
                </a:solidFill>
              </a:rPr>
              <a:t>ALL</a:t>
            </a:r>
            <a:r>
              <a:rPr lang="en-US" altLang="zh-TW" sz="2800" dirty="0"/>
              <a:t>('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]),</a:t>
            </a:r>
            <a:br>
              <a:rPr lang="en-US" altLang="zh-TW" sz="2800" dirty="0"/>
            </a:br>
            <a:r>
              <a:rPr lang="en-US" altLang="zh-TW" sz="2800" dirty="0"/>
              <a:t>                     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]=</a:t>
            </a:r>
            <a:r>
              <a:rPr lang="en-US" altLang="zh-TW" sz="2800" dirty="0">
                <a:solidFill>
                  <a:srgbClr val="2683C6"/>
                </a:solidFill>
              </a:rPr>
              <a:t>VALUES</a:t>
            </a:r>
            <a:r>
              <a:rPr lang="en-US" altLang="zh-TW" sz="2800" dirty="0"/>
              <a:t>('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'[</a:t>
            </a:r>
            <a:r>
              <a:rPr lang="zh-TW" altLang="en-US" sz="2800" dirty="0">
                <a:solidFill>
                  <a:srgbClr val="EAB200"/>
                </a:solidFill>
              </a:rPr>
              <a:t>年</a:t>
            </a:r>
            <a:r>
              <a:rPr lang="en-US" altLang="zh-TW" sz="2800" dirty="0"/>
              <a:t>]-1)))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279AD8A-C32D-4ACF-AD02-BA65FD4F9F0E}"/>
              </a:ext>
            </a:extLst>
          </p:cNvPr>
          <p:cNvSpPr txBox="1"/>
          <p:nvPr/>
        </p:nvSpPr>
        <p:spPr>
          <a:xfrm>
            <a:off x="1129649" y="3311022"/>
            <a:ext cx="3924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j-ea"/>
                <a:ea typeface="+mj-ea"/>
              </a:rPr>
              <a:t>使用</a:t>
            </a:r>
            <a:r>
              <a:rPr lang="en-US" altLang="zh-TW" b="1" dirty="0">
                <a:solidFill>
                  <a:srgbClr val="000000"/>
                </a:solidFill>
                <a:latin typeface="+mj-ea"/>
                <a:ea typeface="+mj-ea"/>
              </a:rPr>
              <a:t>ALL</a:t>
            </a:r>
            <a:r>
              <a:rPr lang="zh-TW" altLang="en-US" b="1" dirty="0">
                <a:solidFill>
                  <a:srgbClr val="000000"/>
                </a:solidFill>
                <a:latin typeface="+mj-ea"/>
                <a:ea typeface="+mj-ea"/>
              </a:rPr>
              <a:t>語法排除所有篩選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615C1F-5EB7-4CF3-B897-07F0256B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910" y="1977318"/>
            <a:ext cx="2764498" cy="15583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28ABFEF-8BE1-4EEE-ADEF-FF806FDA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18" y="3613047"/>
            <a:ext cx="1562100" cy="17072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DCC6C4-E69B-44C8-9267-1BE412E0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159" y="3609965"/>
            <a:ext cx="1562100" cy="268605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58601F58-8A10-443D-9C97-121494F9D0B7}"/>
              </a:ext>
            </a:extLst>
          </p:cNvPr>
          <p:cNvSpPr txBox="1"/>
          <p:nvPr/>
        </p:nvSpPr>
        <p:spPr>
          <a:xfrm>
            <a:off x="1129649" y="4997095"/>
            <a:ext cx="3924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+mj-ea"/>
                <a:ea typeface="+mj-ea"/>
              </a:rPr>
              <a:t>用</a:t>
            </a:r>
            <a:r>
              <a:rPr lang="zh-TW" altLang="en-US" b="1" dirty="0">
                <a:latin typeface="+mj-ea"/>
                <a:ea typeface="+mj-ea"/>
              </a:rPr>
              <a:t>來</a:t>
            </a:r>
            <a:r>
              <a:rPr lang="zh-TW" altLang="en-US" b="1" dirty="0">
                <a:solidFill>
                  <a:srgbClr val="EAB200"/>
                </a:solidFill>
                <a:latin typeface="+mj-ea"/>
                <a:ea typeface="+mj-ea"/>
              </a:rPr>
              <a:t>回傳單一年</a:t>
            </a:r>
            <a:r>
              <a:rPr lang="zh-TW" altLang="en-US" b="1" dirty="0">
                <a:solidFill>
                  <a:srgbClr val="000000"/>
                </a:solidFill>
                <a:latin typeface="+mj-ea"/>
                <a:ea typeface="+mj-ea"/>
              </a:rPr>
              <a:t>的值，因此初始篩選器要控制僅能選單值</a:t>
            </a:r>
            <a:endParaRPr lang="zh-TW" altLang="en-US" dirty="0"/>
          </a:p>
        </p:txBody>
      </p:sp>
      <p:pic>
        <p:nvPicPr>
          <p:cNvPr id="39" name="圖形 38" descr="單線箭號: 直線 以實心填滿">
            <a:extLst>
              <a:ext uri="{FF2B5EF4-FFF2-40B4-BE49-F238E27FC236}">
                <a16:creationId xmlns:a16="http://schemas.microsoft.com/office/drawing/2014/main" id="{3B8BBF72-6B6F-4679-9178-A33129DEE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79326" flipV="1">
            <a:off x="4920080" y="4793209"/>
            <a:ext cx="441697" cy="441697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4A00D89F-DB72-4489-9794-3F4614D6D1E8}"/>
              </a:ext>
            </a:extLst>
          </p:cNvPr>
          <p:cNvSpPr txBox="1"/>
          <p:nvPr/>
        </p:nvSpPr>
        <p:spPr>
          <a:xfrm>
            <a:off x="1129649" y="5576184"/>
            <a:ext cx="4357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3D3D3D"/>
                </a:solidFill>
                <a:effectLst/>
                <a:latin typeface="-apple-system"/>
              </a:rPr>
              <a:t>Values</a:t>
            </a:r>
            <a:r>
              <a:rPr lang="zh-TW" altLang="en-US" b="1" i="0" dirty="0">
                <a:solidFill>
                  <a:srgbClr val="3D3D3D"/>
                </a:solidFill>
                <a:effectLst/>
                <a:latin typeface="-apple-system"/>
              </a:rPr>
              <a:t>的</a:t>
            </a:r>
            <a:r>
              <a:rPr lang="zh-TW" altLang="en-US" b="1" dirty="0">
                <a:solidFill>
                  <a:srgbClr val="3D3D3D"/>
                </a:solidFill>
                <a:latin typeface="-apple-system"/>
              </a:rPr>
              <a:t>語法</a:t>
            </a:r>
            <a:r>
              <a:rPr lang="zh-TW" altLang="en-US" b="1" i="0" dirty="0">
                <a:solidFill>
                  <a:srgbClr val="3D3D3D"/>
                </a:solidFill>
                <a:effectLst/>
                <a:latin typeface="-apple-system"/>
              </a:rPr>
              <a:t>會返回一個列的所有唯一值。</a:t>
            </a:r>
            <a:endParaRPr lang="en-US" altLang="zh-TW" b="1" i="0" dirty="0">
              <a:solidFill>
                <a:srgbClr val="3D3D3D"/>
              </a:solidFill>
              <a:effectLst/>
              <a:latin typeface="-apple-system"/>
            </a:endParaRPr>
          </a:p>
          <a:p>
            <a:r>
              <a:rPr lang="zh-TW" altLang="en-US" b="1" dirty="0">
                <a:solidFill>
                  <a:srgbClr val="3D3D3D"/>
                </a:solidFill>
                <a:latin typeface="-apple-system"/>
              </a:rPr>
              <a:t>本例子為：</a:t>
            </a:r>
            <a:r>
              <a:rPr lang="en-US" altLang="zh-TW" b="1" dirty="0">
                <a:solidFill>
                  <a:srgbClr val="3D3D3D"/>
                </a:solidFill>
                <a:latin typeface="-apple-system"/>
              </a:rPr>
              <a:t>{2011,2012,2013,....,2019}</a:t>
            </a:r>
            <a:endParaRPr lang="zh-TW" altLang="en-US" b="1" dirty="0"/>
          </a:p>
        </p:txBody>
      </p:sp>
      <p:pic>
        <p:nvPicPr>
          <p:cNvPr id="41" name="圖形 40" descr="單線箭號: 逆時針曲線 以實心填滿">
            <a:extLst>
              <a:ext uri="{FF2B5EF4-FFF2-40B4-BE49-F238E27FC236}">
                <a16:creationId xmlns:a16="http://schemas.microsoft.com/office/drawing/2014/main" id="{1E3CF198-F762-4BC9-8EB6-4A78CE1C9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88843" flipH="1">
            <a:off x="2561057" y="2899016"/>
            <a:ext cx="441697" cy="441697"/>
          </a:xfrm>
          <a:prstGeom prst="rect">
            <a:avLst/>
          </a:prstGeom>
        </p:spPr>
      </p:pic>
      <p:pic>
        <p:nvPicPr>
          <p:cNvPr id="42" name="圖形 41" descr="單線箭號: 逆時針曲線 以實心填滿">
            <a:extLst>
              <a:ext uri="{FF2B5EF4-FFF2-40B4-BE49-F238E27FC236}">
                <a16:creationId xmlns:a16="http://schemas.microsoft.com/office/drawing/2014/main" id="{5361691F-4B24-4E8E-B8D1-D3631669EA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88843" flipH="1">
            <a:off x="7869788" y="3117988"/>
            <a:ext cx="441697" cy="441697"/>
          </a:xfrm>
          <a:prstGeom prst="rect">
            <a:avLst/>
          </a:prstGeom>
        </p:spPr>
      </p:pic>
      <p:pic>
        <p:nvPicPr>
          <p:cNvPr id="43" name="圖形 42" descr="單線箭號: 逆時針曲線 以實心填滿">
            <a:extLst>
              <a:ext uri="{FF2B5EF4-FFF2-40B4-BE49-F238E27FC236}">
                <a16:creationId xmlns:a16="http://schemas.microsoft.com/office/drawing/2014/main" id="{4D33A8F8-3489-478D-8F12-2055D76EC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11157">
            <a:off x="10531406" y="3247181"/>
            <a:ext cx="441697" cy="4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/>
      <p:bldP spid="4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發行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最後將結果發行至個人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effra"/>
              </a:rPr>
              <a:t>Power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 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effra"/>
              </a:rPr>
              <a:t>BI</a:t>
            </a:r>
            <a:r>
              <a:rPr lang="zh-TW" altLang="en-US" sz="2800" b="1" i="0" dirty="0">
                <a:solidFill>
                  <a:srgbClr val="333333"/>
                </a:solidFill>
                <a:effectLst/>
                <a:latin typeface="effra"/>
              </a:rPr>
              <a:t>工作區，以供使用者使用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C17481-B5AC-4F35-987A-D395B123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43" y="1698142"/>
            <a:ext cx="7935913" cy="44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8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DE109-7BBE-4990-8275-D0FCAE6C55D4}"/>
              </a:ext>
            </a:extLst>
          </p:cNvPr>
          <p:cNvSpPr txBox="1"/>
          <p:nvPr/>
        </p:nvSpPr>
        <p:spPr>
          <a:xfrm>
            <a:off x="2043546" y="3830066"/>
            <a:ext cx="8104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6600" dirty="0">
                <a:solidFill>
                  <a:srgbClr val="E297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You!</a:t>
            </a:r>
            <a:endParaRPr lang="zh-CN" altLang="en-US" sz="6600" dirty="0">
              <a:solidFill>
                <a:srgbClr val="E297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2" descr="Power BI Logo, symbol, meaning, history, PNG">
            <a:extLst>
              <a:ext uri="{FF2B5EF4-FFF2-40B4-BE49-F238E27FC236}">
                <a16:creationId xmlns:a16="http://schemas.microsoft.com/office/drawing/2014/main" id="{783ED256-5B57-4791-A207-134334FA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89" y="1231748"/>
            <a:ext cx="4556422" cy="256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zh-TW" altLang="en-US" dirty="0"/>
              <a:t>資料行與量值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若資料量過大時，需考量</a:t>
            </a:r>
            <a:r>
              <a:rPr lang="en-US" altLang="zh-TW" sz="2800" dirty="0">
                <a:solidFill>
                  <a:srgbClr val="303233"/>
                </a:solidFill>
                <a:latin typeface="Lato" panose="020F0502020204030203" pitchFamily="34" charset="0"/>
              </a:rPr>
              <a:t>Power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 </a:t>
            </a:r>
            <a:r>
              <a:rPr lang="en-US" altLang="zh-TW" sz="2800" dirty="0">
                <a:solidFill>
                  <a:srgbClr val="303233"/>
                </a:solidFill>
                <a:latin typeface="Lato" panose="020F0502020204030203" pitchFamily="34" charset="0"/>
              </a:rPr>
              <a:t>BI</a:t>
            </a:r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的運算能力將受到限制</a:t>
            </a:r>
            <a:endParaRPr lang="en-US" altLang="zh-TW" sz="28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algn="ctr"/>
            <a:r>
              <a:rPr lang="zh-TW" altLang="en-US" sz="2800" dirty="0">
                <a:solidFill>
                  <a:srgbClr val="303233"/>
                </a:solidFill>
                <a:latin typeface="Lato" panose="020F0502020204030203" pitchFamily="34" charset="0"/>
              </a:rPr>
              <a:t>因此須找到合適的記憶體運用法</a:t>
            </a:r>
            <a:endParaRPr lang="zh-TW" altLang="en-US" sz="2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841D58-DF67-4BBC-9714-4845C445A896}"/>
              </a:ext>
            </a:extLst>
          </p:cNvPr>
          <p:cNvSpPr/>
          <p:nvPr/>
        </p:nvSpPr>
        <p:spPr>
          <a:xfrm>
            <a:off x="1066800" y="2180141"/>
            <a:ext cx="10058400" cy="334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</a:t>
            </a:r>
            <a:r>
              <a:rPr lang="zh-TW" altLang="en-US" sz="24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資料行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佔記憶體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1" algn="just">
              <a:lnSpc>
                <a:spcPct val="150000"/>
              </a:lnSpc>
            </a:pPr>
            <a:r>
              <a:rPr lang="zh-TW" altLang="en-US" sz="2400" b="1" dirty="0">
                <a:latin typeface="+mn-ea"/>
              </a:rPr>
              <a:t>總觀看 </a:t>
            </a:r>
            <a:r>
              <a:rPr lang="en-US" altLang="zh-TW" sz="2400" b="1" dirty="0">
                <a:latin typeface="+mn-ea"/>
              </a:rPr>
              <a:t>= SUM(‵</a:t>
            </a:r>
            <a:r>
              <a:rPr lang="zh-TW" altLang="en-US" sz="2400" b="1" dirty="0">
                <a:latin typeface="+mn-ea"/>
              </a:rPr>
              <a:t>科技表</a:t>
            </a:r>
            <a:r>
              <a:rPr lang="en-US" altLang="zh-TW" sz="2400" b="1" dirty="0">
                <a:latin typeface="+mn-ea"/>
              </a:rPr>
              <a:t>′[</a:t>
            </a:r>
            <a:r>
              <a:rPr lang="zh-TW" altLang="en-US" sz="2400" b="1" dirty="0">
                <a:latin typeface="+mn-ea"/>
              </a:rPr>
              <a:t>觀看人數</a:t>
            </a:r>
            <a:r>
              <a:rPr lang="en-US" altLang="zh-TW" sz="2400" b="1" dirty="0">
                <a:latin typeface="+mn-ea"/>
              </a:rPr>
              <a:t>])</a:t>
            </a:r>
          </a:p>
          <a:p>
            <a:pPr lvl="1" algn="just">
              <a:lnSpc>
                <a:spcPct val="150000"/>
              </a:lnSpc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+mn-ea"/>
              </a:rPr>
              <a:t>留言比 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+mn-ea"/>
              </a:rPr>
              <a:t>=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+mn-ea"/>
              </a:rPr>
              <a:t> 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+mn-ea"/>
              </a:rPr>
              <a:t>[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觀看人數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]÷[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留言數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]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新增量值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繪製圖表時才佔存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</a:t>
            </a:r>
            <a:endParaRPr lang="en-US" altLang="zh-TW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400" b="1" dirty="0">
                <a:latin typeface="+mn-ea"/>
              </a:rPr>
              <a:t>總觀看 </a:t>
            </a:r>
            <a:r>
              <a:rPr lang="en-US" altLang="zh-TW" sz="2400" b="1" dirty="0">
                <a:latin typeface="+mn-ea"/>
              </a:rPr>
              <a:t>= SUM(‵</a:t>
            </a:r>
            <a:r>
              <a:rPr lang="zh-TW" altLang="en-US" sz="2400" b="1" dirty="0">
                <a:latin typeface="+mn-ea"/>
              </a:rPr>
              <a:t>科技表</a:t>
            </a:r>
            <a:r>
              <a:rPr lang="en-US" altLang="zh-TW" sz="2400" b="1" dirty="0">
                <a:latin typeface="+mn-ea"/>
              </a:rPr>
              <a:t>′[</a:t>
            </a:r>
            <a:r>
              <a:rPr lang="zh-TW" altLang="en-US" sz="2400" b="1" dirty="0">
                <a:latin typeface="+mn-ea"/>
              </a:rPr>
              <a:t>觀看人數</a:t>
            </a:r>
            <a:r>
              <a:rPr lang="en-US" altLang="zh-TW" sz="2400" b="1" dirty="0">
                <a:latin typeface="+mn-ea"/>
              </a:rPr>
              <a:t>])</a:t>
            </a:r>
          </a:p>
          <a:p>
            <a:pPr lvl="1" algn="just">
              <a:lnSpc>
                <a:spcPct val="150000"/>
              </a:lnSpc>
            </a:pPr>
            <a:r>
              <a:rPr lang="zh-TW" altLang="en-US" sz="2400" b="1" i="0" dirty="0">
                <a:solidFill>
                  <a:srgbClr val="303233"/>
                </a:solidFill>
                <a:effectLst/>
                <a:latin typeface="+mn-ea"/>
              </a:rPr>
              <a:t>留言比 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+mn-ea"/>
              </a:rPr>
              <a:t>=</a:t>
            </a:r>
            <a:r>
              <a:rPr lang="zh-TW" altLang="en-US" sz="2400" b="1" i="0" dirty="0">
                <a:solidFill>
                  <a:srgbClr val="303233"/>
                </a:solidFill>
                <a:effectLst/>
                <a:latin typeface="+mn-ea"/>
              </a:rPr>
              <a:t> </a:t>
            </a:r>
            <a:r>
              <a:rPr lang="en-US" altLang="zh-TW" sz="2400" b="1" i="0" dirty="0">
                <a:solidFill>
                  <a:srgbClr val="303233"/>
                </a:solidFill>
                <a:effectLst/>
                <a:latin typeface="+mn-ea"/>
              </a:rPr>
              <a:t>[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觀看人數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]÷[</a:t>
            </a: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留言數</a:t>
            </a:r>
            <a:r>
              <a:rPr lang="en-US" altLang="zh-TW" sz="2400" b="1" dirty="0">
                <a:solidFill>
                  <a:srgbClr val="303233"/>
                </a:solidFill>
                <a:latin typeface="Lato" panose="020F0502020204030203" pitchFamily="34" charset="0"/>
              </a:rPr>
              <a:t>]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5" name="圖形 4" descr="關閉 以實心填滿">
            <a:extLst>
              <a:ext uri="{FF2B5EF4-FFF2-40B4-BE49-F238E27FC236}">
                <a16:creationId xmlns:a16="http://schemas.microsoft.com/office/drawing/2014/main" id="{2984366D-AE07-4552-BF0B-40D4D9BA3F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0178" y="5194985"/>
            <a:ext cx="606164" cy="606164"/>
          </a:xfrm>
          <a:prstGeom prst="rect">
            <a:avLst/>
          </a:prstGeom>
        </p:spPr>
      </p:pic>
      <p:pic>
        <p:nvPicPr>
          <p:cNvPr id="8" name="圖形 7" descr="關閉 以實心填滿">
            <a:extLst>
              <a:ext uri="{FF2B5EF4-FFF2-40B4-BE49-F238E27FC236}">
                <a16:creationId xmlns:a16="http://schemas.microsoft.com/office/drawing/2014/main" id="{DD187D17-3571-4A06-9C61-B7A6FC4E7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944654"/>
            <a:ext cx="606164" cy="6061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3198C3B-1AB8-49CD-AB6A-FEB4BECDA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378" y="1989847"/>
            <a:ext cx="606164" cy="4160114"/>
          </a:xfrm>
          <a:prstGeom prst="rect">
            <a:avLst/>
          </a:prstGeom>
        </p:spPr>
      </p:pic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D20DF739-E00B-4A30-A9B3-03DA20E5B567}"/>
              </a:ext>
            </a:extLst>
          </p:cNvPr>
          <p:cNvCxnSpPr>
            <a:stCxn id="8" idx="3"/>
          </p:cNvCxnSpPr>
          <p:nvPr/>
        </p:nvCxnSpPr>
        <p:spPr>
          <a:xfrm flipV="1">
            <a:off x="6702164" y="2301275"/>
            <a:ext cx="3657214" cy="946461"/>
          </a:xfrm>
          <a:prstGeom prst="bentConnector3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C7E417E8-C88D-4F42-A01A-CB396E37F9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24" t="13580" r="40511" b="72175"/>
          <a:stretch/>
        </p:blipFill>
        <p:spPr>
          <a:xfrm>
            <a:off x="6921403" y="4422533"/>
            <a:ext cx="3218736" cy="1727428"/>
          </a:xfrm>
          <a:prstGeom prst="rect">
            <a:avLst/>
          </a:prstGeom>
        </p:spPr>
      </p:pic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6F2172B1-B6FA-40ED-81E4-9685DF2F5490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 flipV="1">
            <a:off x="6103442" y="4709700"/>
            <a:ext cx="810517" cy="825403"/>
          </a:xfrm>
          <a:prstGeom prst="bentConnector4">
            <a:avLst>
              <a:gd name="adj1" fmla="val -1343"/>
              <a:gd name="adj2" fmla="val 62864"/>
            </a:avLst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DAX</a:t>
            </a:r>
            <a:r>
              <a:rPr lang="zh-TW" altLang="en-US" dirty="0"/>
              <a:t> 語法組成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圍繞在三個重要的基本概念來框架 ：語法、函數和上下文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DFAFB3-B375-4206-8C81-AB4DBD575E4F}"/>
              </a:ext>
            </a:extLst>
          </p:cNvPr>
          <p:cNvSpPr/>
          <p:nvPr/>
        </p:nvSpPr>
        <p:spPr>
          <a:xfrm>
            <a:off x="1097280" y="1725585"/>
            <a:ext cx="10058400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DAX 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的公式可由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3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個部分組成，由左至右分別為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量值的名稱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、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賦值符號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(=)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以及</a:t>
            </a:r>
            <a:r>
              <a:rPr lang="zh-TW" altLang="en-US" b="1" dirty="0">
                <a:solidFill>
                  <a:srgbClr val="EAB200"/>
                </a:solidFill>
                <a:latin typeface="Lato" panose="020F0502020204030203" pitchFamily="34" charset="0"/>
              </a:rPr>
              <a:t>表達式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內容。而表達式內容一般以函數為主體，後面並附帶有常量、數值或運算符</a:t>
            </a:r>
            <a:r>
              <a:rPr lang="en-US" altLang="zh-TW" dirty="0">
                <a:solidFill>
                  <a:srgbClr val="303233"/>
                </a:solidFill>
                <a:latin typeface="Lato" panose="020F0502020204030203" pitchFamily="34" charset="0"/>
              </a:rPr>
              <a:t>(+, -, *, / , &amp;&amp;, &gt;=)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所組成。</a:t>
            </a:r>
            <a:endParaRPr lang="zh-TW" altLang="en-US" dirty="0">
              <a:latin typeface="+mn-ea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A916BE-7B11-4D47-8C05-4AEC6AC689BB}"/>
              </a:ext>
            </a:extLst>
          </p:cNvPr>
          <p:cNvSpPr txBox="1"/>
          <p:nvPr/>
        </p:nvSpPr>
        <p:spPr>
          <a:xfrm>
            <a:off x="1262743" y="3555611"/>
            <a:ext cx="9666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0000"/>
                </a:solidFill>
                <a:effectLst/>
                <a:latin typeface="+mn-ea"/>
              </a:rPr>
              <a:t>互動數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= </a:t>
            </a:r>
            <a:r>
              <a:rPr lang="en-US" altLang="zh-TW" sz="3600" b="1" dirty="0">
                <a:solidFill>
                  <a:srgbClr val="3165BB"/>
                </a:solidFill>
                <a:effectLst/>
                <a:latin typeface="+mn-ea"/>
              </a:rPr>
              <a:t>SUMX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zh-TW" sz="3600" b="1" dirty="0">
                <a:effectLst/>
                <a:latin typeface="+mn-ea"/>
              </a:rPr>
              <a:t>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科技</a:t>
            </a:r>
            <a:r>
              <a:rPr lang="en-US" altLang="zh-TW" sz="3600" b="1" dirty="0">
                <a:effectLst/>
                <a:latin typeface="+mn-ea"/>
              </a:rPr>
              <a:t>'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zh-TW" sz="3600" b="1" dirty="0">
                <a:effectLst/>
                <a:latin typeface="+mn-ea"/>
              </a:rPr>
              <a:t>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喜歡數</a:t>
            </a:r>
            <a:r>
              <a:rPr lang="en-US" altLang="zh-TW" sz="3600" b="1" dirty="0">
                <a:effectLst/>
                <a:latin typeface="+mn-ea"/>
              </a:rPr>
              <a:t>]</a:t>
            </a:r>
            <a:r>
              <a:rPr lang="en-US" altLang="zh-TW" sz="3600" b="1" dirty="0">
                <a:solidFill>
                  <a:srgbClr val="C00000"/>
                </a:solidFill>
                <a:effectLst/>
                <a:latin typeface="+mn-ea"/>
              </a:rPr>
              <a:t>+</a:t>
            </a:r>
            <a:r>
              <a:rPr lang="en-US" altLang="zh-TW" sz="3600" b="1" dirty="0">
                <a:effectLst/>
                <a:latin typeface="+mn-ea"/>
              </a:rPr>
              <a:t>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不喜歡數</a:t>
            </a:r>
            <a:r>
              <a:rPr lang="en-US" altLang="zh-TW" sz="3600" b="1" dirty="0">
                <a:effectLst/>
                <a:latin typeface="+mn-ea"/>
              </a:rPr>
              <a:t>]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0006508-2719-4C67-9D2C-38074829B2AB}"/>
              </a:ext>
            </a:extLst>
          </p:cNvPr>
          <p:cNvCxnSpPr/>
          <p:nvPr/>
        </p:nvCxnSpPr>
        <p:spPr>
          <a:xfrm>
            <a:off x="1460500" y="4139811"/>
            <a:ext cx="1562100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6287415-0433-4A64-87F3-AF5832DBFB65}"/>
              </a:ext>
            </a:extLst>
          </p:cNvPr>
          <p:cNvCxnSpPr>
            <a:cxnSpLocks/>
          </p:cNvCxnSpPr>
          <p:nvPr/>
        </p:nvCxnSpPr>
        <p:spPr>
          <a:xfrm>
            <a:off x="2236972" y="4201942"/>
            <a:ext cx="0" cy="457872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B12826C-A04F-422B-B084-6A7BEE5954CB}"/>
              </a:ext>
            </a:extLst>
          </p:cNvPr>
          <p:cNvSpPr txBox="1"/>
          <p:nvPr/>
        </p:nvSpPr>
        <p:spPr>
          <a:xfrm>
            <a:off x="1503438" y="472194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量值的名稱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8A66E38-99C8-492E-90DC-C562088E7DCD}"/>
              </a:ext>
            </a:extLst>
          </p:cNvPr>
          <p:cNvCxnSpPr>
            <a:cxnSpLocks/>
          </p:cNvCxnSpPr>
          <p:nvPr/>
        </p:nvCxnSpPr>
        <p:spPr>
          <a:xfrm>
            <a:off x="3543300" y="4139811"/>
            <a:ext cx="1320800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A2B68E6-A640-47DA-9C33-41269D4720A3}"/>
              </a:ext>
            </a:extLst>
          </p:cNvPr>
          <p:cNvCxnSpPr>
            <a:cxnSpLocks/>
          </p:cNvCxnSpPr>
          <p:nvPr/>
        </p:nvCxnSpPr>
        <p:spPr>
          <a:xfrm>
            <a:off x="4203700" y="4201942"/>
            <a:ext cx="0" cy="457872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4E6FF78-09E2-4BAC-9480-8C5778BD0960}"/>
              </a:ext>
            </a:extLst>
          </p:cNvPr>
          <p:cNvSpPr txBox="1"/>
          <p:nvPr/>
        </p:nvSpPr>
        <p:spPr>
          <a:xfrm>
            <a:off x="3598406" y="47219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聚合函數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85EFA5A1-B17B-4722-96B4-5423770B8386}"/>
              </a:ext>
            </a:extLst>
          </p:cNvPr>
          <p:cNvCxnSpPr>
            <a:cxnSpLocks/>
          </p:cNvCxnSpPr>
          <p:nvPr/>
        </p:nvCxnSpPr>
        <p:spPr>
          <a:xfrm>
            <a:off x="8153400" y="4201942"/>
            <a:ext cx="0" cy="457872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337E365-7932-46C6-A252-2220CFE1DB9D}"/>
              </a:ext>
            </a:extLst>
          </p:cNvPr>
          <p:cNvSpPr txBox="1"/>
          <p:nvPr/>
        </p:nvSpPr>
        <p:spPr>
          <a:xfrm>
            <a:off x="7676346" y="47219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運算符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98AF063-8CAB-46C9-ADD4-D6F199DCAC63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9378950" y="4269166"/>
            <a:ext cx="0" cy="1135468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0BDD594-B134-433B-89A4-B58F1FBE81EE}"/>
              </a:ext>
            </a:extLst>
          </p:cNvPr>
          <p:cNvSpPr txBox="1"/>
          <p:nvPr/>
        </p:nvSpPr>
        <p:spPr>
          <a:xfrm>
            <a:off x="8645416" y="540463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運算欄標題</a:t>
            </a:r>
            <a:b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]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標註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585766D-1105-4F0C-8B56-D31AE6882907}"/>
              </a:ext>
            </a:extLst>
          </p:cNvPr>
          <p:cNvCxnSpPr>
            <a:cxnSpLocks/>
          </p:cNvCxnSpPr>
          <p:nvPr/>
        </p:nvCxnSpPr>
        <p:spPr>
          <a:xfrm>
            <a:off x="8509000" y="4139811"/>
            <a:ext cx="1739900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C3BF0A4-02DD-4EDE-8A42-692A67F0CB4C}"/>
              </a:ext>
            </a:extLst>
          </p:cNvPr>
          <p:cNvCxnSpPr>
            <a:cxnSpLocks/>
          </p:cNvCxnSpPr>
          <p:nvPr/>
        </p:nvCxnSpPr>
        <p:spPr>
          <a:xfrm flipV="1">
            <a:off x="6229352" y="3316666"/>
            <a:ext cx="0" cy="569145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1819B1-244B-46A6-9863-EDD33B79646B}"/>
              </a:ext>
            </a:extLst>
          </p:cNvPr>
          <p:cNvSpPr txBox="1"/>
          <p:nvPr/>
        </p:nvSpPr>
        <p:spPr>
          <a:xfrm>
            <a:off x="4760859" y="2940057"/>
            <a:ext cx="293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不同表達式以逗號隔開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5245089-42BF-4C98-87E4-B862DC6B947C}"/>
              </a:ext>
            </a:extLst>
          </p:cNvPr>
          <p:cNvCxnSpPr>
            <a:cxnSpLocks/>
          </p:cNvCxnSpPr>
          <p:nvPr/>
        </p:nvCxnSpPr>
        <p:spPr>
          <a:xfrm>
            <a:off x="5598602" y="4201942"/>
            <a:ext cx="0" cy="457872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A090163-9039-4546-BB73-EE5C7D569AAB}"/>
              </a:ext>
            </a:extLst>
          </p:cNvPr>
          <p:cNvSpPr txBox="1"/>
          <p:nvPr/>
        </p:nvSpPr>
        <p:spPr>
          <a:xfrm>
            <a:off x="4865068" y="4721944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運算資料表</a:t>
            </a:r>
            <a:b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</a:t>
            </a:r>
            <a:r>
              <a:rPr lang="en-US" altLang="zh-TW" sz="2000" b="1" dirty="0">
                <a:effectLst/>
                <a:latin typeface="+mn-ea"/>
              </a:rPr>
              <a:t>'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TW" sz="2000" b="1" dirty="0">
                <a:effectLst/>
                <a:latin typeface="+mn-ea"/>
              </a:rPr>
              <a:t>'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標註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DD5D9BF7-8BAB-410C-A31D-854BAEFF7B1E}"/>
              </a:ext>
            </a:extLst>
          </p:cNvPr>
          <p:cNvCxnSpPr>
            <a:cxnSpLocks/>
          </p:cNvCxnSpPr>
          <p:nvPr/>
        </p:nvCxnSpPr>
        <p:spPr>
          <a:xfrm>
            <a:off x="5121548" y="4139811"/>
            <a:ext cx="974452" cy="0"/>
          </a:xfrm>
          <a:prstGeom prst="line">
            <a:avLst/>
          </a:prstGeom>
          <a:ln w="1905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9B0C354-0DB3-4EA2-86A3-7D7693C69486}"/>
              </a:ext>
            </a:extLst>
          </p:cNvPr>
          <p:cNvCxnSpPr>
            <a:cxnSpLocks/>
          </p:cNvCxnSpPr>
          <p:nvPr/>
        </p:nvCxnSpPr>
        <p:spPr>
          <a:xfrm flipV="1">
            <a:off x="3194052" y="3316667"/>
            <a:ext cx="0" cy="489789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A478FDA-2AB7-4752-87D6-0526219080B6}"/>
              </a:ext>
            </a:extLst>
          </p:cNvPr>
          <p:cNvSpPr txBox="1"/>
          <p:nvPr/>
        </p:nvSpPr>
        <p:spPr>
          <a:xfrm>
            <a:off x="2781300" y="2940057"/>
            <a:ext cx="82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賦值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8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DAX</a:t>
            </a:r>
            <a:r>
              <a:rPr lang="zh-TW" altLang="en-US" dirty="0"/>
              <a:t> 語法組成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D06483B-9296-4809-8727-6C4A7B5E56CD}"/>
              </a:ext>
            </a:extLst>
          </p:cNvPr>
          <p:cNvSpPr/>
          <p:nvPr/>
        </p:nvSpPr>
        <p:spPr>
          <a:xfrm>
            <a:off x="1066800" y="2830342"/>
            <a:ext cx="10058400" cy="3358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400" b="1" dirty="0">
                <a:solidFill>
                  <a:srgbClr val="303233"/>
                </a:solidFill>
                <a:latin typeface="Lato" panose="020F0502020204030203" pitchFamily="34" charset="0"/>
              </a:rPr>
              <a:t>語法解構</a:t>
            </a:r>
            <a:endParaRPr lang="en-US" altLang="zh-TW" sz="24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新增</a:t>
            </a:r>
            <a:r>
              <a:rPr lang="zh-TW" altLang="en-US" sz="20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量值</a:t>
            </a:r>
            <a:r>
              <a:rPr lang="zh-TW" altLang="en-US" sz="2000" b="1" i="0" dirty="0">
                <a:effectLst/>
                <a:latin typeface="Lato" panose="020F0502020204030203" pitchFamily="34" charset="0"/>
              </a:rPr>
              <a:t>名稱為</a:t>
            </a:r>
            <a:r>
              <a:rPr lang="zh-TW" altLang="en-US" sz="20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總觀看 </a:t>
            </a:r>
            <a:endParaRPr lang="en-US" altLang="zh-TW" sz="2000" b="1" i="0" dirty="0">
              <a:solidFill>
                <a:srgbClr val="EAB200"/>
              </a:solidFill>
              <a:effectLst/>
              <a:latin typeface="Lato" panose="020F0502020204030203" pitchFamily="34" charset="0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>
                <a:solidFill>
                  <a:srgbClr val="303233"/>
                </a:solidFill>
                <a:latin typeface="Lato" panose="020F0502020204030203" pitchFamily="34" charset="0"/>
              </a:rPr>
              <a:t>等號</a:t>
            </a:r>
            <a:r>
              <a:rPr lang="en-US" altLang="zh-TW" sz="2000" b="1" dirty="0">
                <a:solidFill>
                  <a:srgbClr val="303233"/>
                </a:solidFill>
                <a:latin typeface="Lato" panose="020F0502020204030203" pitchFamily="34" charset="0"/>
              </a:rPr>
              <a:t>(=)</a:t>
            </a:r>
            <a:r>
              <a:rPr lang="zh-TW" altLang="en-US" sz="2000" b="1" dirty="0">
                <a:solidFill>
                  <a:srgbClr val="303233"/>
                </a:solidFill>
                <a:latin typeface="Lato" panose="020F0502020204030203" pitchFamily="34" charset="0"/>
              </a:rPr>
              <a:t>右側表示該量值的形成方式</a:t>
            </a:r>
            <a:endParaRPr lang="en-US" altLang="zh-TW" sz="20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函數中的</a:t>
            </a:r>
            <a:r>
              <a:rPr lang="en-US" altLang="zh-TW" sz="2000" b="1" i="0" dirty="0">
                <a:solidFill>
                  <a:schemeClr val="accent2"/>
                </a:solidFill>
                <a:effectLst/>
                <a:latin typeface="Lato" panose="020F0502020204030203" pitchFamily="34" charset="0"/>
              </a:rPr>
              <a:t>SUMX</a:t>
            </a: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與常見的</a:t>
            </a:r>
            <a:r>
              <a:rPr lang="en-US" altLang="zh-TW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SUM</a:t>
            </a: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很像，只是計算值時可以附帶進行多個列的運算</a:t>
            </a:r>
            <a:endParaRPr lang="en-US" altLang="zh-TW" sz="20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函式後的括號可包含一個或多個參數表達式，並且需用逗號隔開</a:t>
            </a:r>
            <a:endParaRPr lang="en-US" altLang="zh-TW" sz="2000" b="1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>
                <a:solidFill>
                  <a:srgbClr val="303233"/>
                </a:solidFill>
                <a:latin typeface="Lato" panose="020F0502020204030203" pitchFamily="34" charset="0"/>
              </a:rPr>
              <a:t>取用</a:t>
            </a:r>
            <a:r>
              <a:rPr lang="en-US" altLang="zh-TW" sz="2000" b="1" dirty="0">
                <a:effectLst/>
                <a:latin typeface="+mn-ea"/>
              </a:rPr>
              <a:t>‘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n-ea"/>
              </a:rPr>
              <a:t>科技</a:t>
            </a:r>
            <a:r>
              <a:rPr lang="en-US" altLang="zh-TW" sz="2000" b="1" dirty="0">
                <a:effectLst/>
                <a:latin typeface="+mn-ea"/>
              </a:rPr>
              <a:t>’</a:t>
            </a:r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資料表中</a:t>
            </a:r>
            <a:r>
              <a:rPr lang="zh-TW" altLang="en-US" sz="2000" b="1" dirty="0">
                <a:solidFill>
                  <a:srgbClr val="EAB200"/>
                </a:solidFill>
                <a:latin typeface="+mn-ea"/>
              </a:rPr>
              <a:t>每一列</a:t>
            </a:r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的</a:t>
            </a:r>
            <a:r>
              <a:rPr lang="en-US" altLang="zh-TW" sz="2000" b="1" dirty="0">
                <a:effectLst/>
                <a:latin typeface="+mn-ea"/>
              </a:rPr>
              <a:t>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n-ea"/>
              </a:rPr>
              <a:t>喜歡數</a:t>
            </a:r>
            <a:r>
              <a:rPr lang="en-US" altLang="zh-TW" sz="2000" b="1" dirty="0">
                <a:effectLst/>
                <a:latin typeface="+mn-ea"/>
              </a:rPr>
              <a:t>]+[</a:t>
            </a:r>
            <a:r>
              <a:rPr lang="zh-TW" altLang="en-US" sz="2000" b="1" dirty="0">
                <a:solidFill>
                  <a:srgbClr val="EAB200"/>
                </a:solidFill>
                <a:effectLst/>
                <a:latin typeface="+mn-ea"/>
              </a:rPr>
              <a:t>不喜歡數</a:t>
            </a:r>
            <a:r>
              <a:rPr lang="en-US" altLang="zh-TW" sz="2000" b="1" dirty="0">
                <a:effectLst/>
                <a:latin typeface="+mn-ea"/>
              </a:rPr>
              <a:t>]</a:t>
            </a:r>
            <a:r>
              <a:rPr lang="zh-TW" altLang="en-US" sz="2000" b="1" dirty="0">
                <a:solidFill>
                  <a:srgbClr val="000000"/>
                </a:solidFill>
                <a:latin typeface="+mn-ea"/>
              </a:rPr>
              <a:t>進行計算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  <a:p>
            <a:pPr marL="361950" indent="-361950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最後將每一列的值進行加總，獲得最終數值為 </a:t>
            </a:r>
            <a:r>
              <a:rPr lang="en-US" altLang="zh-TW" sz="20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1596320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0DD3C4-755E-4C9E-B7B8-3B67CA2A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84" y="5233597"/>
            <a:ext cx="1262943" cy="9557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A916BE-7B11-4D47-8C05-4AEC6AC689BB}"/>
              </a:ext>
            </a:extLst>
          </p:cNvPr>
          <p:cNvSpPr txBox="1"/>
          <p:nvPr/>
        </p:nvSpPr>
        <p:spPr>
          <a:xfrm>
            <a:off x="1262743" y="1644455"/>
            <a:ext cx="9666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0000"/>
                </a:solidFill>
                <a:effectLst/>
                <a:latin typeface="+mn-ea"/>
              </a:rPr>
              <a:t>互動數 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= </a:t>
            </a:r>
            <a:r>
              <a:rPr lang="en-US" altLang="zh-TW" sz="3600" b="1" dirty="0">
                <a:solidFill>
                  <a:srgbClr val="3165BB"/>
                </a:solidFill>
                <a:effectLst/>
                <a:latin typeface="+mn-ea"/>
              </a:rPr>
              <a:t>SUMX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zh-TW" sz="3600" b="1" dirty="0">
                <a:effectLst/>
                <a:latin typeface="+mn-ea"/>
              </a:rPr>
              <a:t>'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科技</a:t>
            </a:r>
            <a:r>
              <a:rPr lang="en-US" altLang="zh-TW" sz="3600" b="1" dirty="0">
                <a:effectLst/>
                <a:latin typeface="+mn-ea"/>
              </a:rPr>
              <a:t>'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zh-TW" sz="3600" b="1" dirty="0">
                <a:effectLst/>
                <a:latin typeface="+mn-ea"/>
              </a:rPr>
              <a:t>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喜歡數</a:t>
            </a:r>
            <a:r>
              <a:rPr lang="en-US" altLang="zh-TW" sz="3600" b="1" dirty="0">
                <a:effectLst/>
                <a:latin typeface="+mn-ea"/>
              </a:rPr>
              <a:t>]</a:t>
            </a:r>
            <a:r>
              <a:rPr lang="en-US" altLang="zh-TW" sz="3600" b="1" dirty="0">
                <a:solidFill>
                  <a:srgbClr val="C00000"/>
                </a:solidFill>
                <a:effectLst/>
                <a:latin typeface="+mn-ea"/>
              </a:rPr>
              <a:t>+</a:t>
            </a:r>
            <a:r>
              <a:rPr lang="en-US" altLang="zh-TW" sz="3600" b="1" dirty="0">
                <a:effectLst/>
                <a:latin typeface="+mn-ea"/>
              </a:rPr>
              <a:t>[</a:t>
            </a:r>
            <a:r>
              <a:rPr lang="zh-TW" altLang="en-US" sz="3600" b="1" dirty="0">
                <a:solidFill>
                  <a:srgbClr val="EAB200"/>
                </a:solidFill>
                <a:effectLst/>
                <a:latin typeface="+mn-ea"/>
              </a:rPr>
              <a:t>不喜歡數</a:t>
            </a:r>
            <a:r>
              <a:rPr lang="en-US" altLang="zh-TW" sz="3600" b="1" dirty="0">
                <a:effectLst/>
                <a:latin typeface="+mn-ea"/>
              </a:rPr>
              <a:t>]</a:t>
            </a:r>
            <a:r>
              <a:rPr lang="en-US" altLang="zh-TW" sz="3600" b="1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8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DAX</a:t>
            </a:r>
            <a:r>
              <a:rPr lang="zh-TW" altLang="en-US" dirty="0"/>
              <a:t> 函數類型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常見的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可分為</a:t>
            </a:r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10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類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38DC13-1927-4C6C-BF55-5F97C947A77B}"/>
              </a:ext>
            </a:extLst>
          </p:cNvPr>
          <p:cNvSpPr/>
          <p:nvPr/>
        </p:nvSpPr>
        <p:spPr>
          <a:xfrm>
            <a:off x="968828" y="2125876"/>
            <a:ext cx="10254343" cy="406265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61938" indent="-261938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統計函數</a:t>
            </a:r>
            <a:r>
              <a:rPr lang="en-US" altLang="zh-TW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TW" altLang="en-US" sz="16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提供了許多用於建立聚合的函數，例如</a:t>
            </a:r>
            <a:r>
              <a:rPr lang="zh-TW" altLang="en-US" sz="16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總和，計數</a:t>
            </a:r>
            <a:r>
              <a:rPr lang="zh-TW" altLang="en-US" sz="1600" b="1" i="0" dirty="0">
                <a:effectLst/>
                <a:latin typeface="Lato" panose="020F0502020204030203" pitchFamily="34" charset="0"/>
              </a:rPr>
              <a:t>和</a:t>
            </a:r>
            <a:r>
              <a:rPr lang="zh-TW" altLang="en-US" sz="1600" b="1" i="0" dirty="0">
                <a:solidFill>
                  <a:srgbClr val="EAB200"/>
                </a:solidFill>
                <a:effectLst/>
                <a:latin typeface="Lato" panose="020F0502020204030203" pitchFamily="34" charset="0"/>
              </a:rPr>
              <a:t>平均值</a:t>
            </a:r>
            <a:r>
              <a:rPr lang="zh-TW" altLang="en-US" sz="1600" b="1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。</a:t>
            </a:r>
          </a:p>
          <a:p>
            <a:pPr marL="261938" indent="-261938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日期和時間函數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這功能可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根據日期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和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時間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建立計算。</a:t>
            </a:r>
          </a:p>
          <a:p>
            <a:pPr marL="261938" indent="-261938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時間智慧函數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時間智慧可以幫助建立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時間段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的比較分析，包括天，月，季、和年的比較。</a:t>
            </a:r>
            <a:endParaRPr lang="en-US" altLang="zh-TW" sz="1600" b="1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261938" indent="-261938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邏輯函數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邏輯函數相就如同使用 </a:t>
            </a:r>
            <a:r>
              <a:rPr lang="en-US" altLang="zh-TW" sz="1600" b="1" dirty="0">
                <a:solidFill>
                  <a:srgbClr val="EAB200"/>
                </a:solidFill>
                <a:latin typeface="Lato" panose="020F0502020204030203" pitchFamily="34" charset="0"/>
              </a:rPr>
              <a:t>IF 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函數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，可以依據我們設定的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條件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以及條件的結果，回傳相對訊息。</a:t>
            </a:r>
          </a:p>
          <a:p>
            <a:pPr marL="261938" indent="-261938" algn="just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篩選函數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篩選函數可以幫助我們從數據資料庫中，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依照篩選條件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來建立新的資料集。</a:t>
            </a:r>
          </a:p>
          <a:p>
            <a:pPr marL="261938" indent="-261938" algn="just">
              <a:lnSpc>
                <a:spcPct val="150000"/>
              </a:lnSpc>
              <a:buFont typeface="+mj-lt"/>
              <a:buAutoNum type="arabicPeriod"/>
              <a:tabLst>
                <a:tab pos="174625" algn="l"/>
              </a:tabLst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數學函數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數學函數操作方法與 </a:t>
            </a:r>
            <a:r>
              <a:rPr lang="en-US" altLang="zh-TW" sz="1600" b="1" dirty="0">
                <a:solidFill>
                  <a:srgbClr val="303233"/>
                </a:solidFill>
                <a:latin typeface="Lato" panose="020F0502020204030203" pitchFamily="34" charset="0"/>
              </a:rPr>
              <a:t>Excel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數學和三角函數非常相似，最常用到的包含</a:t>
            </a:r>
            <a:r>
              <a:rPr lang="en-US" altLang="zh-TW" sz="1600" b="1" dirty="0">
                <a:solidFill>
                  <a:srgbClr val="303233"/>
                </a:solidFill>
                <a:latin typeface="Lato" panose="020F0502020204030203" pitchFamily="34" charset="0"/>
              </a:rPr>
              <a:t>:</a:t>
            </a:r>
            <a:r>
              <a:rPr lang="en-US" altLang="zh-TW" sz="1600" b="1" dirty="0">
                <a:solidFill>
                  <a:srgbClr val="EAB200"/>
                </a:solidFill>
                <a:latin typeface="Lato" panose="020F0502020204030203" pitchFamily="34" charset="0"/>
              </a:rPr>
              <a:t>SUM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、</a:t>
            </a:r>
            <a:r>
              <a:rPr lang="en-US" altLang="zh-TW" sz="1600" b="1" dirty="0">
                <a:solidFill>
                  <a:srgbClr val="EAB200"/>
                </a:solidFill>
                <a:latin typeface="Lato" panose="020F0502020204030203" pitchFamily="34" charset="0"/>
              </a:rPr>
              <a:t>SUMX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、</a:t>
            </a:r>
            <a:r>
              <a:rPr lang="en-US" altLang="zh-TW" sz="1600" b="1" dirty="0">
                <a:solidFill>
                  <a:srgbClr val="EAB200"/>
                </a:solidFill>
                <a:latin typeface="Lato" panose="020F0502020204030203" pitchFamily="34" charset="0"/>
              </a:rPr>
              <a:t>DIVIDE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。</a:t>
            </a:r>
          </a:p>
          <a:p>
            <a:pPr marL="449263" indent="-274638" algn="just">
              <a:lnSpc>
                <a:spcPct val="150000"/>
              </a:lnSpc>
              <a:buFont typeface="+mj-lt"/>
              <a:buAutoNum type="arabicPeriod"/>
              <a:tabLst>
                <a:tab pos="449263" algn="l"/>
              </a:tabLst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資訊函數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資訊函數用在查詢資料格或行的值是否與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預期類型相符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。 例如，如果你引用的數值包含錯誤，則用資訊函數 </a:t>
            </a:r>
            <a:r>
              <a:rPr lang="en-US" altLang="zh-TW" sz="1600" b="1" dirty="0">
                <a:solidFill>
                  <a:srgbClr val="303233"/>
                </a:solidFill>
                <a:latin typeface="Lato" panose="020F0502020204030203" pitchFamily="34" charset="0"/>
              </a:rPr>
              <a:t>ISERROR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就會回傳</a:t>
            </a:r>
            <a:r>
              <a:rPr lang="en-US" altLang="zh-TW" sz="1600" b="1" dirty="0">
                <a:solidFill>
                  <a:srgbClr val="303233"/>
                </a:solidFill>
                <a:latin typeface="Lato" panose="020F0502020204030203" pitchFamily="34" charset="0"/>
              </a:rPr>
              <a:t>TRUE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。</a:t>
            </a:r>
          </a:p>
          <a:p>
            <a:pPr marL="449263" indent="-274638" algn="just">
              <a:lnSpc>
                <a:spcPct val="150000"/>
              </a:lnSpc>
              <a:buFont typeface="+mj-lt"/>
              <a:buAutoNum type="arabicPeriod"/>
              <a:tabLst>
                <a:tab pos="449263" algn="l"/>
              </a:tabLst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文字函數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文字類型函數可以將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文字進行簡化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、大小寫，將文字做合併。</a:t>
            </a:r>
          </a:p>
          <a:p>
            <a:pPr marL="449263" indent="-274638" algn="just">
              <a:lnSpc>
                <a:spcPct val="150000"/>
              </a:lnSpc>
              <a:buFont typeface="+mj-lt"/>
              <a:buAutoNum type="arabicPeriod"/>
              <a:tabLst>
                <a:tab pos="449263" algn="l"/>
              </a:tabLst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父子式函數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這個函數可幫助管理在數據模型中顯示為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父</a:t>
            </a:r>
            <a:r>
              <a:rPr lang="en-US" altLang="zh-TW" sz="1600" b="1" dirty="0">
                <a:solidFill>
                  <a:srgbClr val="EAB200"/>
                </a:solidFill>
                <a:latin typeface="Lato" panose="020F0502020204030203" pitchFamily="34" charset="0"/>
              </a:rPr>
              <a:t>/</a:t>
            </a:r>
            <a:r>
              <a:rPr lang="zh-TW" altLang="en-US" sz="1600" b="1" dirty="0">
                <a:solidFill>
                  <a:srgbClr val="EAB200"/>
                </a:solidFill>
                <a:latin typeface="Lato" panose="020F0502020204030203" pitchFamily="34" charset="0"/>
              </a:rPr>
              <a:t>子層次結構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的數據。</a:t>
            </a:r>
          </a:p>
          <a:p>
            <a:pPr marL="449263" indent="-274638" algn="just">
              <a:lnSpc>
                <a:spcPct val="150000"/>
              </a:lnSpc>
              <a:buFont typeface="+mj-lt"/>
              <a:buAutoNum type="arabicPeriod"/>
              <a:tabLst>
                <a:tab pos="449263" algn="l"/>
              </a:tabLst>
            </a:pPr>
            <a:r>
              <a:rPr lang="zh-TW" altLang="en-US" b="1" dirty="0">
                <a:solidFill>
                  <a:srgbClr val="303233"/>
                </a:solidFill>
                <a:latin typeface="Lato" panose="020F0502020204030203" pitchFamily="34" charset="0"/>
              </a:rPr>
              <a:t>其它類型函數</a:t>
            </a:r>
            <a:r>
              <a:rPr lang="en-US" altLang="zh-TW" b="1" dirty="0">
                <a:solidFill>
                  <a:srgbClr val="303233"/>
                </a:solidFill>
                <a:latin typeface="Lato" panose="020F0502020204030203" pitchFamily="34" charset="0"/>
              </a:rPr>
              <a:t>: </a:t>
            </a:r>
            <a:r>
              <a:rPr lang="zh-TW" altLang="en-US" sz="1600" b="1" dirty="0">
                <a:solidFill>
                  <a:srgbClr val="303233"/>
                </a:solidFill>
                <a:latin typeface="Lato" panose="020F0502020204030203" pitchFamily="34" charset="0"/>
              </a:rPr>
              <a:t>僅列出不包含在其他類別的函數。</a:t>
            </a:r>
            <a:endParaRPr lang="en-US" altLang="zh-TW" b="1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58EF4A8-03FA-4A07-BF01-FCE2189D3482}"/>
              </a:ext>
            </a:extLst>
          </p:cNvPr>
          <p:cNvSpPr txBox="1"/>
          <p:nvPr/>
        </p:nvSpPr>
        <p:spPr>
          <a:xfrm>
            <a:off x="2496456" y="1685722"/>
            <a:ext cx="719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EAB2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https://learn.microsoft.com/zh-tw/dax/dax-function-reference</a:t>
            </a:r>
            <a:endParaRPr lang="en-US" altLang="zh-TW" dirty="0">
              <a:solidFill>
                <a:srgbClr val="EAB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0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/>
          <a:lstStyle/>
          <a:p>
            <a:pPr algn="ctr"/>
            <a:r>
              <a:rPr lang="en-US" altLang="zh-TW" dirty="0"/>
              <a:t>DAX</a:t>
            </a:r>
            <a:r>
              <a:rPr lang="zh-TW" altLang="en-US" dirty="0"/>
              <a:t> 函數類型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其他常用的函數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BAF7B-CC96-4193-A670-4800261A0CB7}"/>
              </a:ext>
            </a:extLst>
          </p:cNvPr>
          <p:cNvSpPr txBox="1"/>
          <p:nvPr/>
        </p:nvSpPr>
        <p:spPr>
          <a:xfrm>
            <a:off x="1293223" y="1749254"/>
            <a:ext cx="966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+mn-ea"/>
              </a:rPr>
              <a:t>互動率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DIVIDE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([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互動數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],</a:t>
            </a:r>
            <a:r>
              <a:rPr lang="en-US" altLang="zh-TW" sz="2800" b="1" dirty="0">
                <a:effectLst/>
                <a:latin typeface="+mn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總</a:t>
            </a:r>
            <a:r>
              <a:rPr lang="zh-TW" altLang="en-US" sz="2800" b="1" dirty="0">
                <a:solidFill>
                  <a:srgbClr val="EAB200"/>
                </a:solidFill>
                <a:latin typeface="+mn-ea"/>
              </a:rPr>
              <a:t>觀看</a:t>
            </a:r>
            <a:r>
              <a:rPr lang="en-US" altLang="zh-TW" sz="2800" b="1" dirty="0">
                <a:effectLst/>
                <a:latin typeface="+mn-ea"/>
              </a:rPr>
              <a:t>])</a:t>
            </a:r>
            <a:endParaRPr lang="en-US" altLang="zh-TW" sz="2800" b="1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96F2BB-4E25-45CE-ACF4-0C817DCC5A08}"/>
              </a:ext>
            </a:extLst>
          </p:cNvPr>
          <p:cNvSpPr txBox="1"/>
          <p:nvPr/>
        </p:nvSpPr>
        <p:spPr>
          <a:xfrm>
            <a:off x="1293223" y="2272474"/>
            <a:ext cx="966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+mn-ea"/>
              </a:rPr>
              <a:t>互動率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= 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互動數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] / </a:t>
            </a:r>
            <a:r>
              <a:rPr lang="en-US" altLang="zh-TW" sz="2800" b="1" dirty="0">
                <a:effectLst/>
                <a:latin typeface="+mn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總</a:t>
            </a:r>
            <a:r>
              <a:rPr lang="zh-TW" altLang="en-US" sz="2800" b="1" dirty="0">
                <a:solidFill>
                  <a:srgbClr val="EAB200"/>
                </a:solidFill>
                <a:latin typeface="+mn-ea"/>
              </a:rPr>
              <a:t>觀看</a:t>
            </a:r>
            <a:r>
              <a:rPr lang="en-US" altLang="zh-TW" sz="2800" b="1" dirty="0">
                <a:effectLst/>
                <a:latin typeface="+mn-ea"/>
              </a:rPr>
              <a:t>]</a:t>
            </a:r>
            <a:endParaRPr lang="en-US" altLang="zh-TW" sz="2800" b="1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5C022F-F83E-477D-B1D0-82804E77A66A}"/>
              </a:ext>
            </a:extLst>
          </p:cNvPr>
          <p:cNvSpPr/>
          <p:nvPr/>
        </p:nvSpPr>
        <p:spPr>
          <a:xfrm>
            <a:off x="1293223" y="2795694"/>
            <a:ext cx="10058400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DIVIDE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從字面上翻就有除的意思，第一個是分子，逗號後則是分母</a:t>
            </a: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。</a:t>
            </a:r>
            <a:endParaRPr lang="zh-TW" altLang="en-US" dirty="0">
              <a:latin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274851-A273-46E5-B600-3187BE0CA3A6}"/>
              </a:ext>
            </a:extLst>
          </p:cNvPr>
          <p:cNvSpPr txBox="1"/>
          <p:nvPr/>
        </p:nvSpPr>
        <p:spPr>
          <a:xfrm>
            <a:off x="1293223" y="3440048"/>
            <a:ext cx="966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effectLst/>
                <a:latin typeface="+mn-ea"/>
              </a:rPr>
              <a:t>影片累積數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COUNTA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zh-TW" sz="2800" b="1" dirty="0">
                <a:effectLst/>
                <a:latin typeface="+mn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科技</a:t>
            </a:r>
            <a:r>
              <a:rPr lang="en-US" altLang="zh-TW" sz="2800" b="1" dirty="0">
                <a:effectLst/>
                <a:latin typeface="+mn-ea"/>
              </a:rPr>
              <a:t>'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影片種類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]</a:t>
            </a:r>
            <a:r>
              <a:rPr lang="en-US" altLang="zh-TW" sz="2800" b="1" dirty="0">
                <a:effectLst/>
                <a:latin typeface="+mn-ea"/>
              </a:rPr>
              <a:t>)</a:t>
            </a:r>
            <a:endParaRPr lang="en-US" altLang="zh-TW" sz="2800" b="1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9FDC5E-868B-4FED-9E2E-D32B8CBC4387}"/>
              </a:ext>
            </a:extLst>
          </p:cNvPr>
          <p:cNvSpPr/>
          <p:nvPr/>
        </p:nvSpPr>
        <p:spPr>
          <a:xfrm>
            <a:off x="1293223" y="3963268"/>
            <a:ext cx="10058400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COUNT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與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COUNTA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的差別，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COUNTA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除了可計算數字、日期、字串外，也可計算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COUNT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做不到的布林值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(TRUE/FALSE)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計算，因此要計算數量是可直接使用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COUNTA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即可。</a:t>
            </a:r>
            <a:endParaRPr lang="zh-TW" altLang="en-US" dirty="0">
              <a:latin typeface="+mn-ea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0D77A89A-1E62-4584-91C8-1DA072A8B210}"/>
              </a:ext>
            </a:extLst>
          </p:cNvPr>
          <p:cNvCxnSpPr>
            <a:cxnSpLocks/>
          </p:cNvCxnSpPr>
          <p:nvPr/>
        </p:nvCxnSpPr>
        <p:spPr>
          <a:xfrm>
            <a:off x="1064623" y="3315409"/>
            <a:ext cx="1006057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C9EBA8C-0E90-4EAD-A960-39A3C16B3CA8}"/>
              </a:ext>
            </a:extLst>
          </p:cNvPr>
          <p:cNvCxnSpPr>
            <a:cxnSpLocks/>
          </p:cNvCxnSpPr>
          <p:nvPr/>
        </p:nvCxnSpPr>
        <p:spPr>
          <a:xfrm>
            <a:off x="1064623" y="4953709"/>
            <a:ext cx="100910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177A35-F5CD-4D85-8047-ED3361C59508}"/>
              </a:ext>
            </a:extLst>
          </p:cNvPr>
          <p:cNvSpPr txBox="1"/>
          <p:nvPr/>
        </p:nvSpPr>
        <p:spPr>
          <a:xfrm>
            <a:off x="1293223" y="5078347"/>
            <a:ext cx="966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+mn-ea"/>
              </a:rPr>
              <a:t>互動最大值</a:t>
            </a:r>
            <a:r>
              <a:rPr lang="zh-TW" altLang="en-US" sz="2800" b="1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= </a:t>
            </a:r>
            <a:r>
              <a:rPr lang="en-US" altLang="zh-TW" sz="2800" b="1" dirty="0">
                <a:solidFill>
                  <a:schemeClr val="accent2"/>
                </a:solidFill>
                <a:effectLst/>
                <a:latin typeface="+mn-ea"/>
              </a:rPr>
              <a:t>MAXX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zh-TW" sz="2800" b="1" dirty="0">
                <a:effectLst/>
                <a:latin typeface="+mn-ea"/>
              </a:rPr>
              <a:t>'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科技</a:t>
            </a:r>
            <a:r>
              <a:rPr lang="en-US" altLang="zh-TW" sz="2800" b="1" dirty="0">
                <a:effectLst/>
                <a:latin typeface="+mn-ea"/>
              </a:rPr>
              <a:t>',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喜歡數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]+[</a:t>
            </a:r>
            <a:r>
              <a:rPr lang="zh-TW" altLang="en-US" sz="2800" b="1" dirty="0">
                <a:solidFill>
                  <a:srgbClr val="EAB200"/>
                </a:solidFill>
                <a:effectLst/>
                <a:latin typeface="+mn-ea"/>
              </a:rPr>
              <a:t>不喜歡數</a:t>
            </a:r>
            <a:r>
              <a:rPr lang="en-US" altLang="zh-TW" sz="2800" b="1" dirty="0">
                <a:solidFill>
                  <a:srgbClr val="000000"/>
                </a:solidFill>
                <a:effectLst/>
                <a:latin typeface="+mn-ea"/>
              </a:rPr>
              <a:t>]</a:t>
            </a:r>
            <a:r>
              <a:rPr lang="en-US" altLang="zh-TW" sz="2800" b="1" dirty="0">
                <a:effectLst/>
                <a:latin typeface="+mn-ea"/>
              </a:rPr>
              <a:t>)</a:t>
            </a:r>
            <a:endParaRPr lang="en-US" altLang="zh-TW" sz="2800" b="1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46AA26-BB6A-49C9-A83C-C08477F1075A}"/>
              </a:ext>
            </a:extLst>
          </p:cNvPr>
          <p:cNvSpPr/>
          <p:nvPr/>
        </p:nvSpPr>
        <p:spPr>
          <a:xfrm>
            <a:off x="1293223" y="5584116"/>
            <a:ext cx="10058400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針對資料表的每個資料列評估運算式，並傳回最大值。</a:t>
            </a:r>
            <a:endParaRPr lang="zh-TW" altLang="en-US" dirty="0">
              <a:latin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CEA125D-6DFB-4FFB-B475-5617FC2C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1171842"/>
            <a:ext cx="2178050" cy="20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8297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DAX</a:t>
            </a:r>
            <a:r>
              <a:rPr lang="zh-TW" altLang="en-US" dirty="0"/>
              <a:t> 篩選上下文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519CBD-8A14-4734-95A3-7EB90681D14A}"/>
              </a:ext>
            </a:extLst>
          </p:cNvPr>
          <p:cNvSpPr/>
          <p:nvPr/>
        </p:nvSpPr>
        <p:spPr>
          <a:xfrm>
            <a:off x="1066800" y="1226034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DAX</a:t>
            </a:r>
            <a:r>
              <a:rPr lang="zh-TW" altLang="en-US" sz="2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公式中的函式執行順序具有強制複寫性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DFAFB3-B375-4206-8C81-AB4DBD575E4F}"/>
              </a:ext>
            </a:extLst>
          </p:cNvPr>
          <p:cNvSpPr/>
          <p:nvPr/>
        </p:nvSpPr>
        <p:spPr>
          <a:xfrm>
            <a:off x="1097280" y="1725585"/>
            <a:ext cx="10058400" cy="1287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篩選上下文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不存在</a:t>
            </a: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於</a:t>
            </a:r>
            <a:r>
              <a:rPr lang="zh-TW" altLang="en-US" b="1" i="0" dirty="0">
                <a:solidFill>
                  <a:srgbClr val="EAB200"/>
                </a:solidFill>
                <a:effectLst/>
                <a:latin typeface="Segoe UI" panose="020B0502040204020203" pitchFamily="34" charset="0"/>
              </a:rPr>
              <a:t>列上下文的位置</a:t>
            </a:r>
            <a:r>
              <a:rPr lang="en-US" altLang="zh-TW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; </a:t>
            </a: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相反地，</a:t>
            </a:r>
            <a:r>
              <a:rPr lang="zh-TW" altLang="en-US" dirty="0">
                <a:solidFill>
                  <a:srgbClr val="1E1E1E"/>
                </a:solidFill>
                <a:latin typeface="Segoe UI" panose="020B0502040204020203" pitchFamily="34" charset="0"/>
              </a:rPr>
              <a:t>不同的量值設定也會影響列上下文的排序</a:t>
            </a: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。 例如，若要進一步縮小要納入計算的值，您可以採用篩選上下文，不僅指定列上下文，而且只會指定特定值 </a:t>
            </a:r>
            <a:r>
              <a:rPr lang="en-US" altLang="zh-TW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篩選</a:t>
            </a:r>
            <a:r>
              <a:rPr lang="en-US" altLang="zh-TW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zh-TW" altLang="en-US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列上下文。</a:t>
            </a:r>
            <a:endParaRPr lang="zh-TW" altLang="en-US" dirty="0">
              <a:latin typeface="+mn-ea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AB751A89-5327-454C-950B-49245F0C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10" y="3990059"/>
            <a:ext cx="2687929" cy="187622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D89C15C-863A-43BD-9647-59460B2D6DB1}"/>
              </a:ext>
            </a:extLst>
          </p:cNvPr>
          <p:cNvSpPr/>
          <p:nvPr/>
        </p:nvSpPr>
        <p:spPr>
          <a:xfrm>
            <a:off x="9547446" y="4004875"/>
            <a:ext cx="919014" cy="325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E80E93-B3E1-492A-9307-B3238816710A}"/>
              </a:ext>
            </a:extLst>
          </p:cNvPr>
          <p:cNvSpPr/>
          <p:nvPr/>
        </p:nvSpPr>
        <p:spPr>
          <a:xfrm>
            <a:off x="8232996" y="4637547"/>
            <a:ext cx="919014" cy="325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345133-805A-4187-AC1B-EBCB7E1C5563}"/>
              </a:ext>
            </a:extLst>
          </p:cNvPr>
          <p:cNvSpPr txBox="1"/>
          <p:nvPr/>
        </p:nvSpPr>
        <p:spPr>
          <a:xfrm>
            <a:off x="1186502" y="3727299"/>
            <a:ext cx="5139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+mn-ea"/>
              </a:rPr>
              <a:t> 總觀看 </a:t>
            </a:r>
            <a:r>
              <a:rPr lang="en-US" altLang="zh-TW" sz="2400" b="1" dirty="0">
                <a:latin typeface="+mn-ea"/>
              </a:rPr>
              <a:t>= SUM(‵</a:t>
            </a:r>
            <a:r>
              <a:rPr lang="zh-TW" altLang="en-US" sz="2400" b="1" dirty="0">
                <a:latin typeface="+mn-ea"/>
              </a:rPr>
              <a:t>科技表</a:t>
            </a:r>
            <a:r>
              <a:rPr lang="en-US" altLang="zh-TW" sz="2400" b="1" dirty="0">
                <a:latin typeface="+mn-ea"/>
              </a:rPr>
              <a:t>′[</a:t>
            </a:r>
            <a:r>
              <a:rPr lang="zh-TW" altLang="en-US" sz="2400" b="1" dirty="0">
                <a:latin typeface="+mn-ea"/>
              </a:rPr>
              <a:t>觀看人數</a:t>
            </a:r>
            <a:r>
              <a:rPr lang="en-US" altLang="zh-TW" sz="2400" b="1" dirty="0">
                <a:latin typeface="+mn-ea"/>
              </a:rPr>
              <a:t>])</a:t>
            </a:r>
            <a:endParaRPr lang="zh-TW" altLang="en-US" sz="2400" b="1" dirty="0">
              <a:latin typeface="+mn-ea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8FFE409-0A48-470B-B41E-09139DB2CBC3}"/>
              </a:ext>
            </a:extLst>
          </p:cNvPr>
          <p:cNvGrpSpPr/>
          <p:nvPr/>
        </p:nvGrpSpPr>
        <p:grpSpPr>
          <a:xfrm>
            <a:off x="5172937" y="4479017"/>
            <a:ext cx="1428990" cy="1530440"/>
            <a:chOff x="1549400" y="3429000"/>
            <a:chExt cx="1428990" cy="1530440"/>
          </a:xfrm>
        </p:grpSpPr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61015B0E-C2DD-4840-AEA6-60F548A43867}"/>
                </a:ext>
              </a:extLst>
            </p:cNvPr>
            <p:cNvSpPr txBox="1"/>
            <p:nvPr/>
          </p:nvSpPr>
          <p:spPr>
            <a:xfrm>
              <a:off x="1865778" y="385253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+mn-ea"/>
                </a:rPr>
                <a:t>觀看次數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7D45897-D8E7-4C46-8CFD-8FB59E526870}"/>
                </a:ext>
              </a:extLst>
            </p:cNvPr>
            <p:cNvSpPr txBox="1"/>
            <p:nvPr/>
          </p:nvSpPr>
          <p:spPr>
            <a:xfrm>
              <a:off x="1865778" y="4534247"/>
              <a:ext cx="1112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latin typeface="+mn-ea"/>
                </a:rPr>
                <a:t>YouTuber</a:t>
              </a:r>
              <a:endParaRPr lang="zh-TW" altLang="en-US" sz="1600" b="1" dirty="0">
                <a:latin typeface="+mn-ea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6A77148-425A-455F-9827-9B52D406702E}"/>
                </a:ext>
              </a:extLst>
            </p:cNvPr>
            <p:cNvSpPr txBox="1"/>
            <p:nvPr/>
          </p:nvSpPr>
          <p:spPr>
            <a:xfrm>
              <a:off x="2187981" y="4043077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latin typeface="+mn-ea"/>
                </a:rPr>
                <a:t>…</a:t>
              </a:r>
              <a:endParaRPr lang="zh-TW" altLang="en-US" sz="1600" b="1" dirty="0">
                <a:latin typeface="+mn-ea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1E71E5B-685D-4C4E-8FD0-6F4FC75E641C}"/>
                </a:ext>
              </a:extLst>
            </p:cNvPr>
            <p:cNvSpPr/>
            <p:nvPr/>
          </p:nvSpPr>
          <p:spPr>
            <a:xfrm>
              <a:off x="1663758" y="3920803"/>
              <a:ext cx="202019" cy="20201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26022AC-A8CF-4434-B744-1E7F6FAF7E8E}"/>
                </a:ext>
              </a:extLst>
            </p:cNvPr>
            <p:cNvSpPr/>
            <p:nvPr/>
          </p:nvSpPr>
          <p:spPr>
            <a:xfrm>
              <a:off x="1663758" y="4602514"/>
              <a:ext cx="202019" cy="20201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D26AFAC-5BEF-43AA-9DDA-97171DA06B3D}"/>
                </a:ext>
              </a:extLst>
            </p:cNvPr>
            <p:cNvSpPr/>
            <p:nvPr/>
          </p:nvSpPr>
          <p:spPr>
            <a:xfrm>
              <a:off x="1549400" y="3429000"/>
              <a:ext cx="1428990" cy="153044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TW" altLang="en-US" u="sng" dirty="0">
                  <a:solidFill>
                    <a:schemeClr val="tx1"/>
                  </a:solidFill>
                </a:rPr>
                <a:t>欄位</a:t>
              </a:r>
            </a:p>
          </p:txBody>
        </p:sp>
      </p:grp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CC7506B-2E47-4C95-AE3D-7BB599690DAB}"/>
              </a:ext>
            </a:extLst>
          </p:cNvPr>
          <p:cNvCxnSpPr>
            <a:cxnSpLocks/>
            <a:stCxn id="35" idx="2"/>
            <a:endCxn id="40" idx="1"/>
          </p:cNvCxnSpPr>
          <p:nvPr/>
        </p:nvCxnSpPr>
        <p:spPr>
          <a:xfrm rot="16200000" flipH="1">
            <a:off x="4080352" y="3864887"/>
            <a:ext cx="882866" cy="1531019"/>
          </a:xfrm>
          <a:prstGeom prst="bentConnector2">
            <a:avLst/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6176787C-464D-4473-B1A0-9052AB44CAD0}"/>
              </a:ext>
            </a:extLst>
          </p:cNvPr>
          <p:cNvCxnSpPr>
            <a:cxnSpLocks/>
            <a:stCxn id="37" idx="3"/>
            <a:endCxn id="31" idx="0"/>
          </p:cNvCxnSpPr>
          <p:nvPr/>
        </p:nvCxnSpPr>
        <p:spPr>
          <a:xfrm flipV="1">
            <a:off x="6494718" y="4004875"/>
            <a:ext cx="3512235" cy="1066954"/>
          </a:xfrm>
          <a:prstGeom prst="bentConnector4">
            <a:avLst>
              <a:gd name="adj1" fmla="val 17726"/>
              <a:gd name="adj2" fmla="val 121425"/>
            </a:avLst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2224385C-62B9-472C-B24B-14C4C13978EF}"/>
              </a:ext>
            </a:extLst>
          </p:cNvPr>
          <p:cNvCxnSpPr>
            <a:cxnSpLocks/>
            <a:stCxn id="38" idx="3"/>
            <a:endCxn id="33" idx="1"/>
          </p:cNvCxnSpPr>
          <p:nvPr/>
        </p:nvCxnSpPr>
        <p:spPr>
          <a:xfrm flipV="1">
            <a:off x="6601927" y="4800251"/>
            <a:ext cx="1631069" cy="953290"/>
          </a:xfrm>
          <a:prstGeom prst="bentConnector3">
            <a:avLst>
              <a:gd name="adj1" fmla="val 75423"/>
            </a:avLst>
          </a:prstGeom>
          <a:ln w="19050">
            <a:solidFill>
              <a:srgbClr val="EAB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F09D0A9F-056C-4328-A013-4749E90046D5}"/>
              </a:ext>
            </a:extLst>
          </p:cNvPr>
          <p:cNvSpPr/>
          <p:nvPr/>
        </p:nvSpPr>
        <p:spPr>
          <a:xfrm>
            <a:off x="9696893" y="5501193"/>
            <a:ext cx="1111010" cy="265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69CFBE9-2BB7-470E-AB6C-0972BBAC83D2}"/>
              </a:ext>
            </a:extLst>
          </p:cNvPr>
          <p:cNvSpPr/>
          <p:nvPr/>
        </p:nvSpPr>
        <p:spPr>
          <a:xfrm>
            <a:off x="8233143" y="4462747"/>
            <a:ext cx="1463749" cy="985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220DFF9-2E00-4D42-874E-FEA805A419A8}"/>
              </a:ext>
            </a:extLst>
          </p:cNvPr>
          <p:cNvSpPr txBox="1"/>
          <p:nvPr/>
        </p:nvSpPr>
        <p:spPr>
          <a:xfrm>
            <a:off x="8359724" y="590590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+mn-ea"/>
              </a:rPr>
              <a:t>外部篩選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85351168-FB1E-4C3F-8FC6-0975F18C6AFC}"/>
              </a:ext>
            </a:extLst>
          </p:cNvPr>
          <p:cNvCxnSpPr>
            <a:cxnSpLocks/>
            <a:stCxn id="57" idx="0"/>
            <a:endCxn id="56" idx="2"/>
          </p:cNvCxnSpPr>
          <p:nvPr/>
        </p:nvCxnSpPr>
        <p:spPr>
          <a:xfrm flipV="1">
            <a:off x="8965018" y="5448031"/>
            <a:ext cx="0" cy="45787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FDE24B-29D7-4768-B557-2DB5B0D80780}"/>
              </a:ext>
            </a:extLst>
          </p:cNvPr>
          <p:cNvSpPr txBox="1"/>
          <p:nvPr/>
        </p:nvSpPr>
        <p:spPr>
          <a:xfrm>
            <a:off x="2402565" y="3177330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+mn-ea"/>
              </a:rPr>
              <a:t>內部篩選</a:t>
            </a:r>
          </a:p>
        </p:txBody>
      </p:sp>
      <p:pic>
        <p:nvPicPr>
          <p:cNvPr id="60" name="圖形 59" descr="關閉 以實心填滿">
            <a:extLst>
              <a:ext uri="{FF2B5EF4-FFF2-40B4-BE49-F238E27FC236}">
                <a16:creationId xmlns:a16="http://schemas.microsoft.com/office/drawing/2014/main" id="{F9047485-BFC7-4AE1-95B9-138CD71902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8521" y="3714332"/>
            <a:ext cx="474632" cy="4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50" grpId="0" animBg="1"/>
      <p:bldP spid="56" grpId="0" animBg="1"/>
      <p:bldP spid="57" grpId="0"/>
      <p:bldP spid="59" grpId="0"/>
    </p:bldLst>
  </p:timing>
</p:sld>
</file>

<file path=ppt/theme/theme1.xml><?xml version="1.0" encoding="utf-8"?>
<a:theme xmlns:a="http://schemas.openxmlformats.org/drawingml/2006/main" name="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6344</TotalTime>
  <Words>3105</Words>
  <Application>Microsoft Office PowerPoint</Application>
  <PresentationFormat>寬螢幕</PresentationFormat>
  <Paragraphs>326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-apple-system</vt:lpstr>
      <vt:lpstr>effra</vt:lpstr>
      <vt:lpstr>微軟正黑體</vt:lpstr>
      <vt:lpstr>Arial</vt:lpstr>
      <vt:lpstr>Calibri</vt:lpstr>
      <vt:lpstr>Lato</vt:lpstr>
      <vt:lpstr>Segoe UI</vt:lpstr>
      <vt:lpstr>Retrospect</vt:lpstr>
      <vt:lpstr>1_Retrospect</vt:lpstr>
      <vt:lpstr>PowerPoint 簡報</vt:lpstr>
      <vt:lpstr>Power BI  Dax 語法</vt:lpstr>
      <vt:lpstr>Data Analysis Expressions (DAX)</vt:lpstr>
      <vt:lpstr>資料行與量值</vt:lpstr>
      <vt:lpstr>DAX 語法組成</vt:lpstr>
      <vt:lpstr>DAX 語法組成</vt:lpstr>
      <vt:lpstr>DAX 函數類型</vt:lpstr>
      <vt:lpstr>DAX 函數類型</vt:lpstr>
      <vt:lpstr>DAX 篩選上下文</vt:lpstr>
      <vt:lpstr>Calculate 函數</vt:lpstr>
      <vt:lpstr>Calculate 函數</vt:lpstr>
      <vt:lpstr>Calculate 計算順序</vt:lpstr>
      <vt:lpstr>Calculate 內部選擇</vt:lpstr>
      <vt:lpstr>All 函數</vt:lpstr>
      <vt:lpstr>VALUES 函數</vt:lpstr>
      <vt:lpstr>Filter 函數</vt:lpstr>
      <vt:lpstr>Power BI  Dashboard設計</vt:lpstr>
      <vt:lpstr>Dashboard 設計法則</vt:lpstr>
      <vt:lpstr>Dashboard 設計目標</vt:lpstr>
      <vt:lpstr>跨表Dax語法</vt:lpstr>
      <vt:lpstr>跨表Dax語法</vt:lpstr>
      <vt:lpstr>資料表關聯</vt:lpstr>
      <vt:lpstr>資料表關聯</vt:lpstr>
      <vt:lpstr>資料表關聯</vt:lpstr>
      <vt:lpstr>資料表關聯</vt:lpstr>
      <vt:lpstr>資料表關聯</vt:lpstr>
      <vt:lpstr>資料表關聯</vt:lpstr>
      <vt:lpstr>資料表關聯</vt:lpstr>
      <vt:lpstr>資料表關聯</vt:lpstr>
      <vt:lpstr>視覺效果工具</vt:lpstr>
      <vt:lpstr>跨表Dax語法</vt:lpstr>
      <vt:lpstr>發行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yu-ching hsu</dc:creator>
  <cp:lastModifiedBy>啟倫 洪</cp:lastModifiedBy>
  <cp:revision>129</cp:revision>
  <dcterms:created xsi:type="dcterms:W3CDTF">2017-06-01T06:46:34Z</dcterms:created>
  <dcterms:modified xsi:type="dcterms:W3CDTF">2024-03-04T09:55:21Z</dcterms:modified>
</cp:coreProperties>
</file>